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0" r:id="rId2"/>
    <p:sldId id="361" r:id="rId3"/>
    <p:sldId id="331" r:id="rId4"/>
    <p:sldId id="327" r:id="rId5"/>
    <p:sldId id="342" r:id="rId6"/>
    <p:sldId id="364" r:id="rId7"/>
    <p:sldId id="366" r:id="rId8"/>
    <p:sldId id="367" r:id="rId9"/>
    <p:sldId id="370" r:id="rId10"/>
    <p:sldId id="303" r:id="rId11"/>
    <p:sldId id="351" r:id="rId12"/>
    <p:sldId id="352" r:id="rId13"/>
    <p:sldId id="343" r:id="rId14"/>
    <p:sldId id="363" r:id="rId15"/>
    <p:sldId id="368" r:id="rId16"/>
    <p:sldId id="369" r:id="rId17"/>
    <p:sldId id="346" r:id="rId18"/>
    <p:sldId id="315" r:id="rId19"/>
    <p:sldId id="358" r:id="rId20"/>
    <p:sldId id="359" r:id="rId21"/>
    <p:sldId id="360" r:id="rId22"/>
    <p:sldId id="259" r:id="rId23"/>
    <p:sldId id="341" r:id="rId24"/>
    <p:sldId id="362" r:id="rId25"/>
    <p:sldId id="322" r:id="rId26"/>
    <p:sldId id="337" r:id="rId27"/>
    <p:sldId id="339" r:id="rId28"/>
    <p:sldId id="340" r:id="rId29"/>
  </p:sldIdLst>
  <p:sldSz cx="12195175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215968"/>
    <a:srgbClr val="354E5D"/>
    <a:srgbClr val="F87A08"/>
    <a:srgbClr val="202A36"/>
    <a:srgbClr val="7CBF33"/>
    <a:srgbClr val="2DB2A4"/>
    <a:srgbClr val="34495E"/>
    <a:srgbClr val="E8E8E8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3" autoAdjust="0"/>
    <p:restoredTop sz="94710" autoAdjust="0"/>
  </p:normalViewPr>
  <p:slideViewPr>
    <p:cSldViewPr showGuides="1">
      <p:cViewPr varScale="1">
        <p:scale>
          <a:sx n="102" d="100"/>
          <a:sy n="102" d="100"/>
        </p:scale>
        <p:origin x="90" y="72"/>
      </p:cViewPr>
      <p:guideLst>
        <p:guide orient="horz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41D65-D001-4C93-B88F-D3A100BA02D9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CB7399F1-5228-4761-9FF0-23938685E8CE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gm:t>
    </dgm:pt>
    <dgm:pt modelId="{E9993C6D-4B8A-4E48-826F-E3377B01EAC8}" type="parTrans" cxnId="{C6775716-AB8B-4FF0-A6A9-899E3570192F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6106F72-04E7-40DF-9F13-626A041D30B7}" type="sibTrans" cxnId="{C6775716-AB8B-4FF0-A6A9-899E3570192F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0393C3-6A3F-4DF0-BC26-AACC1B3ED002}">
      <dgm:prSet phldrT="[文字]"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主畫面</a:t>
          </a:r>
        </a:p>
      </dgm:t>
    </dgm:pt>
    <dgm:pt modelId="{5B438C3A-A583-46DF-9CB6-9E29E0BE195A}" type="parTrans" cxnId="{65741DA9-9E21-4781-B90C-6D5EF0D23AA9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BBCFDAD-CA7C-4060-A9D0-BF955D4C2B9C}" type="sibTrans" cxnId="{65741DA9-9E21-4781-B90C-6D5EF0D23AA9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355CF9-386C-41EF-B81F-E2C275A8131E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商品列表</a:t>
          </a:r>
        </a:p>
      </dgm:t>
    </dgm:pt>
    <dgm:pt modelId="{CF77B849-204F-4418-B842-6873AFC46756}" type="parTrans" cxnId="{0D244F98-6E25-4129-BB63-3DB6F9F713B4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5FE5F5-B5FF-415F-8DF8-66CCAE369F5E}" type="sibTrans" cxnId="{0D244F98-6E25-4129-BB63-3DB6F9F713B4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D56232-FDD6-421A-9237-CDACA163E084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客戶列表</a:t>
          </a:r>
        </a:p>
      </dgm:t>
    </dgm:pt>
    <dgm:pt modelId="{10ACD33A-B269-40E1-968F-C51C7A4BF85C}" type="parTrans" cxnId="{D86C3817-A41F-4EF7-83F0-D9D3E1D330B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A3304D-2F99-47B9-A50A-8CF5B1E46E30}" type="sibTrans" cxnId="{D86C3817-A41F-4EF7-83F0-D9D3E1D330B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3EFBC3-E3F6-4DAA-8BF3-81DB81A7D414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訂單列表</a:t>
          </a:r>
        </a:p>
      </dgm:t>
    </dgm:pt>
    <dgm:pt modelId="{F829520C-09C6-4171-A96D-75D9FC56B7FD}" type="parTrans" cxnId="{F5F591A2-3A5E-462C-9B81-33A35D33C92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FDF44B-AF04-4321-81DA-44C0EEC06F28}" type="sibTrans" cxnId="{F5F591A2-3A5E-462C-9B81-33A35D33C92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9D1FA7F-9627-4457-8E80-240EF7E527B0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編輯客戶名單</a:t>
          </a:r>
        </a:p>
      </dgm:t>
    </dgm:pt>
    <dgm:pt modelId="{B6FB3C19-6125-41F2-85DD-3D0E81C5A98E}" type="parTrans" cxnId="{A340CC95-B3C1-4DC6-9382-0643AF6F613E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0281B4-A0B4-4C9A-9ACE-4F52799AE2B1}" type="sibTrans" cxnId="{A340CC95-B3C1-4DC6-9382-0643AF6F613E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3C5029-7822-404E-9C11-3C9B95805F2E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編輯進貨商</a:t>
          </a:r>
        </a:p>
      </dgm:t>
    </dgm:pt>
    <dgm:pt modelId="{3E81877C-D7C1-41E4-B8DD-B4648A5E0AA0}" type="parTrans" cxnId="{9B90AB23-9982-4979-9043-78ED31D322FE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7CFE7CA-BB4E-43C6-8A88-267EED36A9B5}" type="sibTrans" cxnId="{9B90AB23-9982-4979-9043-78ED31D322FE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EEC6C59-00CD-4B6D-A062-B451D4F8D3B1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編輯商品</a:t>
          </a:r>
        </a:p>
      </dgm:t>
    </dgm:pt>
    <dgm:pt modelId="{38D71D73-4D23-4596-BDD4-FFBBAAB7F63E}" type="parTrans" cxnId="{33622D07-3718-40C4-88E6-0B625EB742D9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A0518E-7401-4E10-B830-7DF0081EEBA2}" type="sibTrans" cxnId="{33622D07-3718-40C4-88E6-0B625EB742D9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04F4B4-51AC-42B8-B62F-0381F2E7C720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搜尋</a:t>
          </a:r>
        </a:p>
      </dgm:t>
    </dgm:pt>
    <dgm:pt modelId="{C11FCC79-3DC4-4337-9C88-90A474C846A5}" type="parTrans" cxnId="{A3804A90-3518-4D96-8CDD-606C25E278C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22F8195-AF6C-4F80-9563-180355586B4D}" type="sibTrans" cxnId="{A3804A90-3518-4D96-8CDD-606C25E278C3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63280F3-7E02-4809-BB21-455DD87FD963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查詢訂單</a:t>
          </a:r>
        </a:p>
      </dgm:t>
    </dgm:pt>
    <dgm:pt modelId="{35B3829D-E7E3-4A1D-8467-A94F3C018450}" type="parTrans" cxnId="{C4D3954F-1393-47AE-BE56-8271E4244E86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A35980-4AA9-4A60-928E-39865E880671}" type="sibTrans" cxnId="{C4D3954F-1393-47AE-BE56-8271E4244E86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CC853ED-0381-4A98-8628-EB43CC037C06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取得訂單編號</a:t>
          </a:r>
        </a:p>
      </dgm:t>
    </dgm:pt>
    <dgm:pt modelId="{2DFC9D5F-1D6A-402C-A0D0-C00422BED984}" type="parTrans" cxnId="{3CA7711B-B100-4B96-BADD-A7AC74B9C7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B81C925-F977-4B11-A853-DE3E7163C6C0}" type="sibTrans" cxnId="{3CA7711B-B100-4B96-BADD-A7AC74B9C73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BEE679E-34FA-41F8-88FE-1C9D2466DBCE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編輯訂單</a:t>
          </a:r>
        </a:p>
      </dgm:t>
    </dgm:pt>
    <dgm:pt modelId="{DB7B2F8B-B764-4039-88E1-EDA33833A6A1}" type="parTrans" cxnId="{39BFCC3E-BCE8-4C0B-8025-2A2C21F1D1B1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0C202C2-2BC4-4237-8D8B-E293657D1019}" type="sibTrans" cxnId="{39BFCC3E-BCE8-4C0B-8025-2A2C21F1D1B1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456D0B6-C02B-4735-B3F3-94D6EEDF4447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列印訂單</a:t>
          </a:r>
          <a:endParaRPr lang="en-US" altLang="zh-TW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E901C56-B1A9-455D-A42C-0D8552EA624E}" type="parTrans" cxnId="{2947675F-9808-49B2-B5C2-A256F7809D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9C8323-E6B0-457A-A254-F2BD04D37339}" type="sibTrans" cxnId="{2947675F-9808-49B2-B5C2-A256F7809DE5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BC4EEA-96BF-4BAA-8B1C-12D56CEA4F24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離開系統</a:t>
          </a:r>
        </a:p>
      </dgm:t>
    </dgm:pt>
    <dgm:pt modelId="{F8C09657-EFBA-4B07-B949-B75A5D726766}" type="parTrans" cxnId="{63F3818A-A880-42A2-B8F8-F3345B58415A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927A2C-AA5D-4A0A-A76C-DE385212DC85}" type="sibTrans" cxnId="{63F3818A-A880-42A2-B8F8-F3345B58415A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1A26E92-9621-450E-8379-F910CDB070E8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依日期查詢訂單</a:t>
          </a:r>
        </a:p>
      </dgm:t>
    </dgm:pt>
    <dgm:pt modelId="{EB917D50-9C42-486B-BB51-858951B42500}" type="parTrans" cxnId="{11400C11-81D0-4B50-BA76-D833820F6687}">
      <dgm:prSet/>
      <dgm:spPr/>
      <dgm:t>
        <a:bodyPr/>
        <a:lstStyle/>
        <a:p>
          <a:endParaRPr lang="zh-TW" altLang="en-US"/>
        </a:p>
      </dgm:t>
    </dgm:pt>
    <dgm:pt modelId="{945DF80D-F74D-4D04-9511-0092AAEEDB12}" type="sibTrans" cxnId="{11400C11-81D0-4B50-BA76-D833820F6687}">
      <dgm:prSet/>
      <dgm:spPr/>
      <dgm:t>
        <a:bodyPr/>
        <a:lstStyle/>
        <a:p>
          <a:endParaRPr lang="zh-TW" altLang="en-US"/>
        </a:p>
      </dgm:t>
    </dgm:pt>
    <dgm:pt modelId="{BE262861-B3F3-4596-8361-6B49F2103830}">
      <dgm:prSet custT="1"/>
      <dgm:spPr/>
      <dgm:t>
        <a:bodyPr/>
        <a:lstStyle/>
        <a:p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顯示提示訊息</a:t>
          </a:r>
        </a:p>
      </dgm:t>
    </dgm:pt>
    <dgm:pt modelId="{5C9D35E0-E9DB-413C-94F4-B5A0459DEFC7}" type="parTrans" cxnId="{35011CF0-F19B-4803-A3C0-D3D0FBF81301}">
      <dgm:prSet/>
      <dgm:spPr/>
      <dgm:t>
        <a:bodyPr/>
        <a:lstStyle/>
        <a:p>
          <a:endParaRPr lang="zh-TW" altLang="en-US"/>
        </a:p>
      </dgm:t>
    </dgm:pt>
    <dgm:pt modelId="{19DDC296-8E75-42A2-B08F-7763EB203AAA}" type="sibTrans" cxnId="{35011CF0-F19B-4803-A3C0-D3D0FBF81301}">
      <dgm:prSet/>
      <dgm:spPr/>
      <dgm:t>
        <a:bodyPr/>
        <a:lstStyle/>
        <a:p>
          <a:endParaRPr lang="zh-TW" altLang="en-US"/>
        </a:p>
      </dgm:t>
    </dgm:pt>
    <dgm:pt modelId="{B64D5619-AC78-477A-BBF7-5E6578D481D1}" type="pres">
      <dgm:prSet presAssocID="{49841D65-D001-4C93-B88F-D3A100BA02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1A7637-EC3B-4F72-BCE6-5468F2B9EBD2}" type="pres">
      <dgm:prSet presAssocID="{CB7399F1-5228-4761-9FF0-23938685E8CE}" presName="hierRoot1" presStyleCnt="0">
        <dgm:presLayoutVars>
          <dgm:hierBranch val="init"/>
        </dgm:presLayoutVars>
      </dgm:prSet>
      <dgm:spPr/>
    </dgm:pt>
    <dgm:pt modelId="{815B980F-A11D-4DFD-98F2-5E05CD297B0A}" type="pres">
      <dgm:prSet presAssocID="{CB7399F1-5228-4761-9FF0-23938685E8CE}" presName="rootComposite1" presStyleCnt="0"/>
      <dgm:spPr/>
    </dgm:pt>
    <dgm:pt modelId="{24365458-F39D-4FDB-8AB0-0DCFC70F340D}" type="pres">
      <dgm:prSet presAssocID="{CB7399F1-5228-4761-9FF0-23938685E8CE}" presName="rootText1" presStyleLbl="node0" presStyleIdx="0" presStyleCnt="1">
        <dgm:presLayoutVars>
          <dgm:chPref val="3"/>
        </dgm:presLayoutVars>
      </dgm:prSet>
      <dgm:spPr/>
    </dgm:pt>
    <dgm:pt modelId="{8C2EF015-2551-4AC9-AF8F-1FA8291CD862}" type="pres">
      <dgm:prSet presAssocID="{CB7399F1-5228-4761-9FF0-23938685E8CE}" presName="rootConnector1" presStyleLbl="node1" presStyleIdx="0" presStyleCnt="0"/>
      <dgm:spPr/>
    </dgm:pt>
    <dgm:pt modelId="{4BD00BB5-4F46-4A96-889D-BD2AB659158B}" type="pres">
      <dgm:prSet presAssocID="{CB7399F1-5228-4761-9FF0-23938685E8CE}" presName="hierChild2" presStyleCnt="0"/>
      <dgm:spPr/>
    </dgm:pt>
    <dgm:pt modelId="{8375E5B3-8868-4DDC-879E-BF15D04D8BF0}" type="pres">
      <dgm:prSet presAssocID="{5B438C3A-A583-46DF-9CB6-9E29E0BE195A}" presName="Name37" presStyleLbl="parChTrans1D2" presStyleIdx="0" presStyleCnt="1"/>
      <dgm:spPr/>
    </dgm:pt>
    <dgm:pt modelId="{D94396FD-64E7-442C-9FC4-09B49A79B007}" type="pres">
      <dgm:prSet presAssocID="{C60393C3-6A3F-4DF0-BC26-AACC1B3ED002}" presName="hierRoot2" presStyleCnt="0">
        <dgm:presLayoutVars>
          <dgm:hierBranch val="init"/>
        </dgm:presLayoutVars>
      </dgm:prSet>
      <dgm:spPr/>
    </dgm:pt>
    <dgm:pt modelId="{ECD3A395-FFA0-4ECE-9CD0-A11C8132CA47}" type="pres">
      <dgm:prSet presAssocID="{C60393C3-6A3F-4DF0-BC26-AACC1B3ED002}" presName="rootComposite" presStyleCnt="0"/>
      <dgm:spPr/>
    </dgm:pt>
    <dgm:pt modelId="{22BEC23D-A5B2-4F78-8BDC-71C99821703F}" type="pres">
      <dgm:prSet presAssocID="{C60393C3-6A3F-4DF0-BC26-AACC1B3ED002}" presName="rootText" presStyleLbl="node2" presStyleIdx="0" presStyleCnt="1">
        <dgm:presLayoutVars>
          <dgm:chPref val="3"/>
        </dgm:presLayoutVars>
      </dgm:prSet>
      <dgm:spPr/>
    </dgm:pt>
    <dgm:pt modelId="{7A49071E-1FCB-4CC7-86F1-3C601A89925D}" type="pres">
      <dgm:prSet presAssocID="{C60393C3-6A3F-4DF0-BC26-AACC1B3ED002}" presName="rootConnector" presStyleLbl="node2" presStyleIdx="0" presStyleCnt="1"/>
      <dgm:spPr/>
    </dgm:pt>
    <dgm:pt modelId="{C410839A-6452-482D-A8A0-C01E27946EAE}" type="pres">
      <dgm:prSet presAssocID="{C60393C3-6A3F-4DF0-BC26-AACC1B3ED002}" presName="hierChild4" presStyleCnt="0"/>
      <dgm:spPr/>
    </dgm:pt>
    <dgm:pt modelId="{35E47A2A-2CF8-464D-9540-253CAED7AF21}" type="pres">
      <dgm:prSet presAssocID="{CF77B849-204F-4418-B842-6873AFC46756}" presName="Name37" presStyleLbl="parChTrans1D3" presStyleIdx="0" presStyleCnt="5"/>
      <dgm:spPr/>
    </dgm:pt>
    <dgm:pt modelId="{D439AA6E-0CFB-4F5C-8103-5B2A6621AE3B}" type="pres">
      <dgm:prSet presAssocID="{CE355CF9-386C-41EF-B81F-E2C275A8131E}" presName="hierRoot2" presStyleCnt="0">
        <dgm:presLayoutVars>
          <dgm:hierBranch val="init"/>
        </dgm:presLayoutVars>
      </dgm:prSet>
      <dgm:spPr/>
    </dgm:pt>
    <dgm:pt modelId="{6B1BB25C-A8D4-46A1-BB85-0B243283885C}" type="pres">
      <dgm:prSet presAssocID="{CE355CF9-386C-41EF-B81F-E2C275A8131E}" presName="rootComposite" presStyleCnt="0"/>
      <dgm:spPr/>
    </dgm:pt>
    <dgm:pt modelId="{AACE6D68-6F8E-428B-8368-D8576394511F}" type="pres">
      <dgm:prSet presAssocID="{CE355CF9-386C-41EF-B81F-E2C275A8131E}" presName="rootText" presStyleLbl="node3" presStyleIdx="0" presStyleCnt="5">
        <dgm:presLayoutVars>
          <dgm:chPref val="3"/>
        </dgm:presLayoutVars>
      </dgm:prSet>
      <dgm:spPr/>
    </dgm:pt>
    <dgm:pt modelId="{CD63180A-ED7C-4773-8159-5AF3F6935EE5}" type="pres">
      <dgm:prSet presAssocID="{CE355CF9-386C-41EF-B81F-E2C275A8131E}" presName="rootConnector" presStyleLbl="node3" presStyleIdx="0" presStyleCnt="5"/>
      <dgm:spPr/>
    </dgm:pt>
    <dgm:pt modelId="{2351C2CF-381E-4115-B6F1-60A6263A8149}" type="pres">
      <dgm:prSet presAssocID="{CE355CF9-386C-41EF-B81F-E2C275A8131E}" presName="hierChild4" presStyleCnt="0"/>
      <dgm:spPr/>
    </dgm:pt>
    <dgm:pt modelId="{83F3D62B-FB2A-44E8-8731-A571C17B2108}" type="pres">
      <dgm:prSet presAssocID="{3E81877C-D7C1-41E4-B8DD-B4648A5E0AA0}" presName="Name37" presStyleLbl="parChTrans1D4" presStyleIdx="0" presStyleCnt="9"/>
      <dgm:spPr/>
    </dgm:pt>
    <dgm:pt modelId="{1F8328FD-4F0E-49E7-86C4-CC5AD2EB0723}" type="pres">
      <dgm:prSet presAssocID="{A63C5029-7822-404E-9C11-3C9B95805F2E}" presName="hierRoot2" presStyleCnt="0">
        <dgm:presLayoutVars>
          <dgm:hierBranch val="init"/>
        </dgm:presLayoutVars>
      </dgm:prSet>
      <dgm:spPr/>
    </dgm:pt>
    <dgm:pt modelId="{2A1AD3B4-62D9-4628-ADEF-5E911168A795}" type="pres">
      <dgm:prSet presAssocID="{A63C5029-7822-404E-9C11-3C9B95805F2E}" presName="rootComposite" presStyleCnt="0"/>
      <dgm:spPr/>
    </dgm:pt>
    <dgm:pt modelId="{ACC4061E-48C1-4AF2-A934-FFEA2A0DE4DB}" type="pres">
      <dgm:prSet presAssocID="{A63C5029-7822-404E-9C11-3C9B95805F2E}" presName="rootText" presStyleLbl="node4" presStyleIdx="0" presStyleCnt="9">
        <dgm:presLayoutVars>
          <dgm:chPref val="3"/>
        </dgm:presLayoutVars>
      </dgm:prSet>
      <dgm:spPr/>
    </dgm:pt>
    <dgm:pt modelId="{0F486E3A-C260-440D-BCC6-D9C4ACA2846F}" type="pres">
      <dgm:prSet presAssocID="{A63C5029-7822-404E-9C11-3C9B95805F2E}" presName="rootConnector" presStyleLbl="node4" presStyleIdx="0" presStyleCnt="9"/>
      <dgm:spPr/>
    </dgm:pt>
    <dgm:pt modelId="{30D7FCE3-7357-4026-BAB1-6529A5621E21}" type="pres">
      <dgm:prSet presAssocID="{A63C5029-7822-404E-9C11-3C9B95805F2E}" presName="hierChild4" presStyleCnt="0"/>
      <dgm:spPr/>
    </dgm:pt>
    <dgm:pt modelId="{78066F85-80A0-42E2-B431-7E9666198455}" type="pres">
      <dgm:prSet presAssocID="{A63C5029-7822-404E-9C11-3C9B95805F2E}" presName="hierChild5" presStyleCnt="0"/>
      <dgm:spPr/>
    </dgm:pt>
    <dgm:pt modelId="{0069854F-A4D6-4E71-BF57-B168C5AA88DB}" type="pres">
      <dgm:prSet presAssocID="{38D71D73-4D23-4596-BDD4-FFBBAAB7F63E}" presName="Name37" presStyleLbl="parChTrans1D4" presStyleIdx="1" presStyleCnt="9"/>
      <dgm:spPr/>
    </dgm:pt>
    <dgm:pt modelId="{CBAEAEE8-10E6-48BA-BD7C-3E9FA2250C42}" type="pres">
      <dgm:prSet presAssocID="{7EEC6C59-00CD-4B6D-A062-B451D4F8D3B1}" presName="hierRoot2" presStyleCnt="0">
        <dgm:presLayoutVars>
          <dgm:hierBranch val="init"/>
        </dgm:presLayoutVars>
      </dgm:prSet>
      <dgm:spPr/>
    </dgm:pt>
    <dgm:pt modelId="{96B3B1F0-25EB-4920-BAD9-9D8AB3EDC805}" type="pres">
      <dgm:prSet presAssocID="{7EEC6C59-00CD-4B6D-A062-B451D4F8D3B1}" presName="rootComposite" presStyleCnt="0"/>
      <dgm:spPr/>
    </dgm:pt>
    <dgm:pt modelId="{8B77F817-98FB-46D1-90F5-846E2E2E0D2A}" type="pres">
      <dgm:prSet presAssocID="{7EEC6C59-00CD-4B6D-A062-B451D4F8D3B1}" presName="rootText" presStyleLbl="node4" presStyleIdx="1" presStyleCnt="9">
        <dgm:presLayoutVars>
          <dgm:chPref val="3"/>
        </dgm:presLayoutVars>
      </dgm:prSet>
      <dgm:spPr/>
    </dgm:pt>
    <dgm:pt modelId="{57B24E34-F5E9-47DB-B50C-9741A471D55E}" type="pres">
      <dgm:prSet presAssocID="{7EEC6C59-00CD-4B6D-A062-B451D4F8D3B1}" presName="rootConnector" presStyleLbl="node4" presStyleIdx="1" presStyleCnt="9"/>
      <dgm:spPr/>
    </dgm:pt>
    <dgm:pt modelId="{A65D1F7D-990A-4A1D-B31B-A8C24B2834BD}" type="pres">
      <dgm:prSet presAssocID="{7EEC6C59-00CD-4B6D-A062-B451D4F8D3B1}" presName="hierChild4" presStyleCnt="0"/>
      <dgm:spPr/>
    </dgm:pt>
    <dgm:pt modelId="{DF38CC5A-3712-44D4-9A6A-F8E0F6816724}" type="pres">
      <dgm:prSet presAssocID="{7EEC6C59-00CD-4B6D-A062-B451D4F8D3B1}" presName="hierChild5" presStyleCnt="0"/>
      <dgm:spPr/>
    </dgm:pt>
    <dgm:pt modelId="{3A923A8E-52B0-4FDC-A01C-6D91F03CB098}" type="pres">
      <dgm:prSet presAssocID="{C11FCC79-3DC4-4337-9C88-90A474C846A5}" presName="Name37" presStyleLbl="parChTrans1D4" presStyleIdx="2" presStyleCnt="9"/>
      <dgm:spPr/>
    </dgm:pt>
    <dgm:pt modelId="{DD50DC2F-85EC-4382-86BE-064802B75412}" type="pres">
      <dgm:prSet presAssocID="{7604F4B4-51AC-42B8-B62F-0381F2E7C720}" presName="hierRoot2" presStyleCnt="0">
        <dgm:presLayoutVars>
          <dgm:hierBranch val="init"/>
        </dgm:presLayoutVars>
      </dgm:prSet>
      <dgm:spPr/>
    </dgm:pt>
    <dgm:pt modelId="{0BC1EB06-A63E-49FF-A1DF-9063B06085C5}" type="pres">
      <dgm:prSet presAssocID="{7604F4B4-51AC-42B8-B62F-0381F2E7C720}" presName="rootComposite" presStyleCnt="0"/>
      <dgm:spPr/>
    </dgm:pt>
    <dgm:pt modelId="{86D390BD-2C9A-4BFD-BACD-F518C759AB41}" type="pres">
      <dgm:prSet presAssocID="{7604F4B4-51AC-42B8-B62F-0381F2E7C720}" presName="rootText" presStyleLbl="node4" presStyleIdx="2" presStyleCnt="9">
        <dgm:presLayoutVars>
          <dgm:chPref val="3"/>
        </dgm:presLayoutVars>
      </dgm:prSet>
      <dgm:spPr/>
    </dgm:pt>
    <dgm:pt modelId="{FFE63F36-5001-44FF-AA83-28064A340D37}" type="pres">
      <dgm:prSet presAssocID="{7604F4B4-51AC-42B8-B62F-0381F2E7C720}" presName="rootConnector" presStyleLbl="node4" presStyleIdx="2" presStyleCnt="9"/>
      <dgm:spPr/>
    </dgm:pt>
    <dgm:pt modelId="{4FFA18EE-AF83-4DF9-9BE0-3F211FED9413}" type="pres">
      <dgm:prSet presAssocID="{7604F4B4-51AC-42B8-B62F-0381F2E7C720}" presName="hierChild4" presStyleCnt="0"/>
      <dgm:spPr/>
    </dgm:pt>
    <dgm:pt modelId="{18226446-1F66-4672-B792-4074F90C5FF8}" type="pres">
      <dgm:prSet presAssocID="{7604F4B4-51AC-42B8-B62F-0381F2E7C720}" presName="hierChild5" presStyleCnt="0"/>
      <dgm:spPr/>
    </dgm:pt>
    <dgm:pt modelId="{35090F3D-B566-4BA8-81BB-B6B8602FD23B}" type="pres">
      <dgm:prSet presAssocID="{CE355CF9-386C-41EF-B81F-E2C275A8131E}" presName="hierChild5" presStyleCnt="0"/>
      <dgm:spPr/>
    </dgm:pt>
    <dgm:pt modelId="{56964B8C-B9C3-43D5-A58D-83066A91C11E}" type="pres">
      <dgm:prSet presAssocID="{10ACD33A-B269-40E1-968F-C51C7A4BF85C}" presName="Name37" presStyleLbl="parChTrans1D3" presStyleIdx="1" presStyleCnt="5"/>
      <dgm:spPr/>
    </dgm:pt>
    <dgm:pt modelId="{D9A10B80-6F4D-4A0B-88B2-A30150D0D625}" type="pres">
      <dgm:prSet presAssocID="{61D56232-FDD6-421A-9237-CDACA163E084}" presName="hierRoot2" presStyleCnt="0">
        <dgm:presLayoutVars>
          <dgm:hierBranch val="init"/>
        </dgm:presLayoutVars>
      </dgm:prSet>
      <dgm:spPr/>
    </dgm:pt>
    <dgm:pt modelId="{605C322D-2BB5-456E-AAFF-946AB8F3BD8A}" type="pres">
      <dgm:prSet presAssocID="{61D56232-FDD6-421A-9237-CDACA163E084}" presName="rootComposite" presStyleCnt="0"/>
      <dgm:spPr/>
    </dgm:pt>
    <dgm:pt modelId="{F4B3D3D6-B665-459C-8D0F-B62474E4BE16}" type="pres">
      <dgm:prSet presAssocID="{61D56232-FDD6-421A-9237-CDACA163E084}" presName="rootText" presStyleLbl="node3" presStyleIdx="1" presStyleCnt="5">
        <dgm:presLayoutVars>
          <dgm:chPref val="3"/>
        </dgm:presLayoutVars>
      </dgm:prSet>
      <dgm:spPr/>
    </dgm:pt>
    <dgm:pt modelId="{399F1D01-A90D-47C1-803D-9EB6E726F1E4}" type="pres">
      <dgm:prSet presAssocID="{61D56232-FDD6-421A-9237-CDACA163E084}" presName="rootConnector" presStyleLbl="node3" presStyleIdx="1" presStyleCnt="5"/>
      <dgm:spPr/>
    </dgm:pt>
    <dgm:pt modelId="{687C5B47-7DB4-4D66-B21D-2BF07EE10A0D}" type="pres">
      <dgm:prSet presAssocID="{61D56232-FDD6-421A-9237-CDACA163E084}" presName="hierChild4" presStyleCnt="0"/>
      <dgm:spPr/>
    </dgm:pt>
    <dgm:pt modelId="{6E415987-A01C-4897-9ADE-DB2714B1A837}" type="pres">
      <dgm:prSet presAssocID="{B6FB3C19-6125-41F2-85DD-3D0E81C5A98E}" presName="Name37" presStyleLbl="parChTrans1D4" presStyleIdx="3" presStyleCnt="9"/>
      <dgm:spPr/>
    </dgm:pt>
    <dgm:pt modelId="{352EEC29-97BD-43E3-980D-9BB5A052E4D8}" type="pres">
      <dgm:prSet presAssocID="{C9D1FA7F-9627-4457-8E80-240EF7E527B0}" presName="hierRoot2" presStyleCnt="0">
        <dgm:presLayoutVars>
          <dgm:hierBranch val="init"/>
        </dgm:presLayoutVars>
      </dgm:prSet>
      <dgm:spPr/>
    </dgm:pt>
    <dgm:pt modelId="{49B3B081-3729-4455-B8B7-1FA4FCAD8C0D}" type="pres">
      <dgm:prSet presAssocID="{C9D1FA7F-9627-4457-8E80-240EF7E527B0}" presName="rootComposite" presStyleCnt="0"/>
      <dgm:spPr/>
    </dgm:pt>
    <dgm:pt modelId="{B907FCF6-44B5-445B-8712-6A1410CD8DAA}" type="pres">
      <dgm:prSet presAssocID="{C9D1FA7F-9627-4457-8E80-240EF7E527B0}" presName="rootText" presStyleLbl="node4" presStyleIdx="3" presStyleCnt="9">
        <dgm:presLayoutVars>
          <dgm:chPref val="3"/>
        </dgm:presLayoutVars>
      </dgm:prSet>
      <dgm:spPr/>
    </dgm:pt>
    <dgm:pt modelId="{4097ED55-4951-46E0-A38B-530E90C502D8}" type="pres">
      <dgm:prSet presAssocID="{C9D1FA7F-9627-4457-8E80-240EF7E527B0}" presName="rootConnector" presStyleLbl="node4" presStyleIdx="3" presStyleCnt="9"/>
      <dgm:spPr/>
    </dgm:pt>
    <dgm:pt modelId="{2BCE06F9-0565-4127-B824-8F06E5870131}" type="pres">
      <dgm:prSet presAssocID="{C9D1FA7F-9627-4457-8E80-240EF7E527B0}" presName="hierChild4" presStyleCnt="0"/>
      <dgm:spPr/>
    </dgm:pt>
    <dgm:pt modelId="{553DE1F0-D9D2-4523-A438-93485189D11B}" type="pres">
      <dgm:prSet presAssocID="{C9D1FA7F-9627-4457-8E80-240EF7E527B0}" presName="hierChild5" presStyleCnt="0"/>
      <dgm:spPr/>
    </dgm:pt>
    <dgm:pt modelId="{08DEBF1F-893D-4629-B373-F34D8D157553}" type="pres">
      <dgm:prSet presAssocID="{61D56232-FDD6-421A-9237-CDACA163E084}" presName="hierChild5" presStyleCnt="0"/>
      <dgm:spPr/>
    </dgm:pt>
    <dgm:pt modelId="{7015D301-9B76-4C83-9E3B-F697ECF7F805}" type="pres">
      <dgm:prSet presAssocID="{F829520C-09C6-4171-A96D-75D9FC56B7FD}" presName="Name37" presStyleLbl="parChTrans1D3" presStyleIdx="2" presStyleCnt="5"/>
      <dgm:spPr/>
    </dgm:pt>
    <dgm:pt modelId="{4A3F9642-A1B5-44CF-919D-5467E9E68245}" type="pres">
      <dgm:prSet presAssocID="{823EFBC3-E3F6-4DAA-8BF3-81DB81A7D414}" presName="hierRoot2" presStyleCnt="0">
        <dgm:presLayoutVars>
          <dgm:hierBranch val="init"/>
        </dgm:presLayoutVars>
      </dgm:prSet>
      <dgm:spPr/>
    </dgm:pt>
    <dgm:pt modelId="{86EDAEA0-D18E-4249-BA31-4F7CB1F3F2EA}" type="pres">
      <dgm:prSet presAssocID="{823EFBC3-E3F6-4DAA-8BF3-81DB81A7D414}" presName="rootComposite" presStyleCnt="0"/>
      <dgm:spPr/>
    </dgm:pt>
    <dgm:pt modelId="{77836E0C-9B5A-4DC5-8C69-55305F0B9373}" type="pres">
      <dgm:prSet presAssocID="{823EFBC3-E3F6-4DAA-8BF3-81DB81A7D414}" presName="rootText" presStyleLbl="node3" presStyleIdx="2" presStyleCnt="5" custScaleX="100001">
        <dgm:presLayoutVars>
          <dgm:chPref val="3"/>
        </dgm:presLayoutVars>
      </dgm:prSet>
      <dgm:spPr/>
    </dgm:pt>
    <dgm:pt modelId="{9B34B38F-3F8E-49FE-9A1A-D8C20AD87D63}" type="pres">
      <dgm:prSet presAssocID="{823EFBC3-E3F6-4DAA-8BF3-81DB81A7D414}" presName="rootConnector" presStyleLbl="node3" presStyleIdx="2" presStyleCnt="5"/>
      <dgm:spPr/>
    </dgm:pt>
    <dgm:pt modelId="{80330139-D0FE-405E-BE82-4AB02A3E4CEC}" type="pres">
      <dgm:prSet presAssocID="{823EFBC3-E3F6-4DAA-8BF3-81DB81A7D414}" presName="hierChild4" presStyleCnt="0"/>
      <dgm:spPr/>
    </dgm:pt>
    <dgm:pt modelId="{C6AE0E48-F80F-4B5F-995F-0E20D423F497}" type="pres">
      <dgm:prSet presAssocID="{2DFC9D5F-1D6A-402C-A0D0-C00422BED984}" presName="Name37" presStyleLbl="parChTrans1D4" presStyleIdx="4" presStyleCnt="9"/>
      <dgm:spPr/>
    </dgm:pt>
    <dgm:pt modelId="{449249A4-964A-47A9-83E5-519800309172}" type="pres">
      <dgm:prSet presAssocID="{6CC853ED-0381-4A98-8628-EB43CC037C06}" presName="hierRoot2" presStyleCnt="0">
        <dgm:presLayoutVars>
          <dgm:hierBranch val="init"/>
        </dgm:presLayoutVars>
      </dgm:prSet>
      <dgm:spPr/>
    </dgm:pt>
    <dgm:pt modelId="{DF41994D-7422-4F6A-BD22-435C8658962A}" type="pres">
      <dgm:prSet presAssocID="{6CC853ED-0381-4A98-8628-EB43CC037C06}" presName="rootComposite" presStyleCnt="0"/>
      <dgm:spPr/>
    </dgm:pt>
    <dgm:pt modelId="{15C4F65F-65AB-4E3F-9C2D-69016E060C1E}" type="pres">
      <dgm:prSet presAssocID="{6CC853ED-0381-4A98-8628-EB43CC037C06}" presName="rootText" presStyleLbl="node4" presStyleIdx="4" presStyleCnt="9" custScaleX="100141">
        <dgm:presLayoutVars>
          <dgm:chPref val="3"/>
        </dgm:presLayoutVars>
      </dgm:prSet>
      <dgm:spPr/>
    </dgm:pt>
    <dgm:pt modelId="{745FD5FF-482D-41AA-AEB6-19452E023796}" type="pres">
      <dgm:prSet presAssocID="{6CC853ED-0381-4A98-8628-EB43CC037C06}" presName="rootConnector" presStyleLbl="node4" presStyleIdx="4" presStyleCnt="9"/>
      <dgm:spPr/>
    </dgm:pt>
    <dgm:pt modelId="{BCA6779F-900B-4ADF-83A3-C9CC9447761E}" type="pres">
      <dgm:prSet presAssocID="{6CC853ED-0381-4A98-8628-EB43CC037C06}" presName="hierChild4" presStyleCnt="0"/>
      <dgm:spPr/>
    </dgm:pt>
    <dgm:pt modelId="{73ECA182-5CFB-446A-BA2C-64FF0501970B}" type="pres">
      <dgm:prSet presAssocID="{6CC853ED-0381-4A98-8628-EB43CC037C06}" presName="hierChild5" presStyleCnt="0"/>
      <dgm:spPr/>
    </dgm:pt>
    <dgm:pt modelId="{A3E20720-9DD9-4608-B033-76827E7A3434}" type="pres">
      <dgm:prSet presAssocID="{DB7B2F8B-B764-4039-88E1-EDA33833A6A1}" presName="Name37" presStyleLbl="parChTrans1D4" presStyleIdx="5" presStyleCnt="9"/>
      <dgm:spPr/>
    </dgm:pt>
    <dgm:pt modelId="{49B43010-A2A0-4F8B-A3EF-091C0EF07C71}" type="pres">
      <dgm:prSet presAssocID="{7BEE679E-34FA-41F8-88FE-1C9D2466DBCE}" presName="hierRoot2" presStyleCnt="0">
        <dgm:presLayoutVars>
          <dgm:hierBranch val="init"/>
        </dgm:presLayoutVars>
      </dgm:prSet>
      <dgm:spPr/>
    </dgm:pt>
    <dgm:pt modelId="{14013B02-ABA3-4ABE-B15C-EC7FC276732A}" type="pres">
      <dgm:prSet presAssocID="{7BEE679E-34FA-41F8-88FE-1C9D2466DBCE}" presName="rootComposite" presStyleCnt="0"/>
      <dgm:spPr/>
    </dgm:pt>
    <dgm:pt modelId="{1AFE230B-3D3C-498D-B663-936C8989189E}" type="pres">
      <dgm:prSet presAssocID="{7BEE679E-34FA-41F8-88FE-1C9D2466DBCE}" presName="rootText" presStyleLbl="node4" presStyleIdx="5" presStyleCnt="9" custScaleX="100141">
        <dgm:presLayoutVars>
          <dgm:chPref val="3"/>
        </dgm:presLayoutVars>
      </dgm:prSet>
      <dgm:spPr/>
    </dgm:pt>
    <dgm:pt modelId="{2A5ED1FF-305A-4B96-95F7-8618A9A67195}" type="pres">
      <dgm:prSet presAssocID="{7BEE679E-34FA-41F8-88FE-1C9D2466DBCE}" presName="rootConnector" presStyleLbl="node4" presStyleIdx="5" presStyleCnt="9"/>
      <dgm:spPr/>
    </dgm:pt>
    <dgm:pt modelId="{45E58DFC-311D-4650-9EFB-B48942CA6E97}" type="pres">
      <dgm:prSet presAssocID="{7BEE679E-34FA-41F8-88FE-1C9D2466DBCE}" presName="hierChild4" presStyleCnt="0"/>
      <dgm:spPr/>
    </dgm:pt>
    <dgm:pt modelId="{47CBCEB7-DECF-4F74-9FCE-1F736EB07199}" type="pres">
      <dgm:prSet presAssocID="{7BEE679E-34FA-41F8-88FE-1C9D2466DBCE}" presName="hierChild5" presStyleCnt="0"/>
      <dgm:spPr/>
    </dgm:pt>
    <dgm:pt modelId="{B8335074-4B47-435B-9DF3-C217A78682CB}" type="pres">
      <dgm:prSet presAssocID="{EE901C56-B1A9-455D-A42C-0D8552EA624E}" presName="Name37" presStyleLbl="parChTrans1D4" presStyleIdx="6" presStyleCnt="9"/>
      <dgm:spPr/>
    </dgm:pt>
    <dgm:pt modelId="{91B1BD5B-555A-4C29-BCE5-965064C97028}" type="pres">
      <dgm:prSet presAssocID="{2456D0B6-C02B-4735-B3F3-94D6EEDF4447}" presName="hierRoot2" presStyleCnt="0">
        <dgm:presLayoutVars>
          <dgm:hierBranch val="init"/>
        </dgm:presLayoutVars>
      </dgm:prSet>
      <dgm:spPr/>
    </dgm:pt>
    <dgm:pt modelId="{66A29918-E95A-422C-AE68-BDA9913768C3}" type="pres">
      <dgm:prSet presAssocID="{2456D0B6-C02B-4735-B3F3-94D6EEDF4447}" presName="rootComposite" presStyleCnt="0"/>
      <dgm:spPr/>
    </dgm:pt>
    <dgm:pt modelId="{E6290773-80D7-4041-8B7D-49004EB0B96D}" type="pres">
      <dgm:prSet presAssocID="{2456D0B6-C02B-4735-B3F3-94D6EEDF4447}" presName="rootText" presStyleLbl="node4" presStyleIdx="6" presStyleCnt="9" custScaleX="100141">
        <dgm:presLayoutVars>
          <dgm:chPref val="3"/>
        </dgm:presLayoutVars>
      </dgm:prSet>
      <dgm:spPr/>
    </dgm:pt>
    <dgm:pt modelId="{582441A2-63E0-4105-836A-0E50CD9D02AC}" type="pres">
      <dgm:prSet presAssocID="{2456D0B6-C02B-4735-B3F3-94D6EEDF4447}" presName="rootConnector" presStyleLbl="node4" presStyleIdx="6" presStyleCnt="9"/>
      <dgm:spPr/>
    </dgm:pt>
    <dgm:pt modelId="{BC3C6C74-E2FD-41D1-872F-745BCD22CFFF}" type="pres">
      <dgm:prSet presAssocID="{2456D0B6-C02B-4735-B3F3-94D6EEDF4447}" presName="hierChild4" presStyleCnt="0"/>
      <dgm:spPr/>
    </dgm:pt>
    <dgm:pt modelId="{73AFD160-DD16-4BF9-9C4A-59D477119A94}" type="pres">
      <dgm:prSet presAssocID="{2456D0B6-C02B-4735-B3F3-94D6EEDF4447}" presName="hierChild5" presStyleCnt="0"/>
      <dgm:spPr/>
    </dgm:pt>
    <dgm:pt modelId="{6BC2D4C7-0FCD-4E36-BB88-0072DEF02DA3}" type="pres">
      <dgm:prSet presAssocID="{823EFBC3-E3F6-4DAA-8BF3-81DB81A7D414}" presName="hierChild5" presStyleCnt="0"/>
      <dgm:spPr/>
    </dgm:pt>
    <dgm:pt modelId="{C752D290-BF77-49A2-AC42-AC2D95880047}" type="pres">
      <dgm:prSet presAssocID="{35B3829D-E7E3-4A1D-8467-A94F3C018450}" presName="Name37" presStyleLbl="parChTrans1D3" presStyleIdx="3" presStyleCnt="5"/>
      <dgm:spPr/>
    </dgm:pt>
    <dgm:pt modelId="{CADFDA84-1C10-4A9E-8635-2D33C20C2E53}" type="pres">
      <dgm:prSet presAssocID="{563280F3-7E02-4809-BB21-455DD87FD963}" presName="hierRoot2" presStyleCnt="0">
        <dgm:presLayoutVars>
          <dgm:hierBranch val="init"/>
        </dgm:presLayoutVars>
      </dgm:prSet>
      <dgm:spPr/>
    </dgm:pt>
    <dgm:pt modelId="{88A3FAC4-19C6-44A9-86AE-BD32C9D71E1E}" type="pres">
      <dgm:prSet presAssocID="{563280F3-7E02-4809-BB21-455DD87FD963}" presName="rootComposite" presStyleCnt="0"/>
      <dgm:spPr/>
    </dgm:pt>
    <dgm:pt modelId="{B5A56B41-5F23-4FE7-82C5-EFD5EB6A4B1E}" type="pres">
      <dgm:prSet presAssocID="{563280F3-7E02-4809-BB21-455DD87FD963}" presName="rootText" presStyleLbl="node3" presStyleIdx="3" presStyleCnt="5">
        <dgm:presLayoutVars>
          <dgm:chPref val="3"/>
        </dgm:presLayoutVars>
      </dgm:prSet>
      <dgm:spPr/>
    </dgm:pt>
    <dgm:pt modelId="{2768B8E4-4F26-48F0-ADA0-9E607BF250FF}" type="pres">
      <dgm:prSet presAssocID="{563280F3-7E02-4809-BB21-455DD87FD963}" presName="rootConnector" presStyleLbl="node3" presStyleIdx="3" presStyleCnt="5"/>
      <dgm:spPr/>
    </dgm:pt>
    <dgm:pt modelId="{3E00F130-AF28-46E1-BCD1-068C70DF697A}" type="pres">
      <dgm:prSet presAssocID="{563280F3-7E02-4809-BB21-455DD87FD963}" presName="hierChild4" presStyleCnt="0"/>
      <dgm:spPr/>
    </dgm:pt>
    <dgm:pt modelId="{B4B8CD07-678E-4A7C-9C7E-5F9C2A16FB19}" type="pres">
      <dgm:prSet presAssocID="{EB917D50-9C42-486B-BB51-858951B42500}" presName="Name37" presStyleLbl="parChTrans1D4" presStyleIdx="7" presStyleCnt="9"/>
      <dgm:spPr/>
    </dgm:pt>
    <dgm:pt modelId="{0648636F-54EF-4D66-B5A2-BF42DCD3E76A}" type="pres">
      <dgm:prSet presAssocID="{91A26E92-9621-450E-8379-F910CDB070E8}" presName="hierRoot2" presStyleCnt="0">
        <dgm:presLayoutVars>
          <dgm:hierBranch val="init"/>
        </dgm:presLayoutVars>
      </dgm:prSet>
      <dgm:spPr/>
    </dgm:pt>
    <dgm:pt modelId="{B4FFDB0D-29EE-495B-AAC9-E17CA75F57BF}" type="pres">
      <dgm:prSet presAssocID="{91A26E92-9621-450E-8379-F910CDB070E8}" presName="rootComposite" presStyleCnt="0"/>
      <dgm:spPr/>
    </dgm:pt>
    <dgm:pt modelId="{AD2D7673-3724-48DE-B5DF-58F5EC0D03E8}" type="pres">
      <dgm:prSet presAssocID="{91A26E92-9621-450E-8379-F910CDB070E8}" presName="rootText" presStyleLbl="node4" presStyleIdx="7" presStyleCnt="9">
        <dgm:presLayoutVars>
          <dgm:chPref val="3"/>
        </dgm:presLayoutVars>
      </dgm:prSet>
      <dgm:spPr/>
    </dgm:pt>
    <dgm:pt modelId="{C9A25E7A-5E52-4AA9-9D04-437FC0F0653C}" type="pres">
      <dgm:prSet presAssocID="{91A26E92-9621-450E-8379-F910CDB070E8}" presName="rootConnector" presStyleLbl="node4" presStyleIdx="7" presStyleCnt="9"/>
      <dgm:spPr/>
    </dgm:pt>
    <dgm:pt modelId="{FD6A78A9-1137-4FD1-A4C4-5DF40E7ADA50}" type="pres">
      <dgm:prSet presAssocID="{91A26E92-9621-450E-8379-F910CDB070E8}" presName="hierChild4" presStyleCnt="0"/>
      <dgm:spPr/>
    </dgm:pt>
    <dgm:pt modelId="{EB4F774F-303E-4B75-9804-6175DF486BC5}" type="pres">
      <dgm:prSet presAssocID="{91A26E92-9621-450E-8379-F910CDB070E8}" presName="hierChild5" presStyleCnt="0"/>
      <dgm:spPr/>
    </dgm:pt>
    <dgm:pt modelId="{4121BBD8-062B-4A53-802F-F43F769B9173}" type="pres">
      <dgm:prSet presAssocID="{563280F3-7E02-4809-BB21-455DD87FD963}" presName="hierChild5" presStyleCnt="0"/>
      <dgm:spPr/>
    </dgm:pt>
    <dgm:pt modelId="{711F45B3-41BA-443A-8DDB-146C4A71CD28}" type="pres">
      <dgm:prSet presAssocID="{F8C09657-EFBA-4B07-B949-B75A5D726766}" presName="Name37" presStyleLbl="parChTrans1D3" presStyleIdx="4" presStyleCnt="5"/>
      <dgm:spPr/>
    </dgm:pt>
    <dgm:pt modelId="{6E634D84-816D-4F35-9C5F-AA783640AA37}" type="pres">
      <dgm:prSet presAssocID="{FDBC4EEA-96BF-4BAA-8B1C-12D56CEA4F24}" presName="hierRoot2" presStyleCnt="0">
        <dgm:presLayoutVars>
          <dgm:hierBranch val="init"/>
        </dgm:presLayoutVars>
      </dgm:prSet>
      <dgm:spPr/>
    </dgm:pt>
    <dgm:pt modelId="{6A08F3DE-E4F0-46D9-8489-6A7724BD52A2}" type="pres">
      <dgm:prSet presAssocID="{FDBC4EEA-96BF-4BAA-8B1C-12D56CEA4F24}" presName="rootComposite" presStyleCnt="0"/>
      <dgm:spPr/>
    </dgm:pt>
    <dgm:pt modelId="{511AAE96-CD93-4EFF-8D57-68B6B66A6A94}" type="pres">
      <dgm:prSet presAssocID="{FDBC4EEA-96BF-4BAA-8B1C-12D56CEA4F24}" presName="rootText" presStyleLbl="node3" presStyleIdx="4" presStyleCnt="5">
        <dgm:presLayoutVars>
          <dgm:chPref val="3"/>
        </dgm:presLayoutVars>
      </dgm:prSet>
      <dgm:spPr/>
    </dgm:pt>
    <dgm:pt modelId="{1B1249F0-F2F0-4D32-8AF9-FB9A4723031B}" type="pres">
      <dgm:prSet presAssocID="{FDBC4EEA-96BF-4BAA-8B1C-12D56CEA4F24}" presName="rootConnector" presStyleLbl="node3" presStyleIdx="4" presStyleCnt="5"/>
      <dgm:spPr/>
    </dgm:pt>
    <dgm:pt modelId="{60BC6680-45EB-45EE-8FDA-F22DFC4A7454}" type="pres">
      <dgm:prSet presAssocID="{FDBC4EEA-96BF-4BAA-8B1C-12D56CEA4F24}" presName="hierChild4" presStyleCnt="0"/>
      <dgm:spPr/>
    </dgm:pt>
    <dgm:pt modelId="{89B9B554-E7AE-4EC3-A733-D04566FB0614}" type="pres">
      <dgm:prSet presAssocID="{5C9D35E0-E9DB-413C-94F4-B5A0459DEFC7}" presName="Name37" presStyleLbl="parChTrans1D4" presStyleIdx="8" presStyleCnt="9"/>
      <dgm:spPr/>
    </dgm:pt>
    <dgm:pt modelId="{D49117D3-B734-4214-A598-3762681EFF43}" type="pres">
      <dgm:prSet presAssocID="{BE262861-B3F3-4596-8361-6B49F2103830}" presName="hierRoot2" presStyleCnt="0">
        <dgm:presLayoutVars>
          <dgm:hierBranch val="init"/>
        </dgm:presLayoutVars>
      </dgm:prSet>
      <dgm:spPr/>
    </dgm:pt>
    <dgm:pt modelId="{640C81C3-2762-4596-A034-D00F3E7D219D}" type="pres">
      <dgm:prSet presAssocID="{BE262861-B3F3-4596-8361-6B49F2103830}" presName="rootComposite" presStyleCnt="0"/>
      <dgm:spPr/>
    </dgm:pt>
    <dgm:pt modelId="{95306F27-A219-4CEB-96C2-276DAC3B9F0D}" type="pres">
      <dgm:prSet presAssocID="{BE262861-B3F3-4596-8361-6B49F2103830}" presName="rootText" presStyleLbl="node4" presStyleIdx="8" presStyleCnt="9">
        <dgm:presLayoutVars>
          <dgm:chPref val="3"/>
        </dgm:presLayoutVars>
      </dgm:prSet>
      <dgm:spPr/>
    </dgm:pt>
    <dgm:pt modelId="{55BA2E86-B61C-42E6-9082-2E9454E590E8}" type="pres">
      <dgm:prSet presAssocID="{BE262861-B3F3-4596-8361-6B49F2103830}" presName="rootConnector" presStyleLbl="node4" presStyleIdx="8" presStyleCnt="9"/>
      <dgm:spPr/>
    </dgm:pt>
    <dgm:pt modelId="{EA78F305-1479-4265-BFFC-E388AB9489FA}" type="pres">
      <dgm:prSet presAssocID="{BE262861-B3F3-4596-8361-6B49F2103830}" presName="hierChild4" presStyleCnt="0"/>
      <dgm:spPr/>
    </dgm:pt>
    <dgm:pt modelId="{3DDCD331-6F30-4028-9320-180958900913}" type="pres">
      <dgm:prSet presAssocID="{BE262861-B3F3-4596-8361-6B49F2103830}" presName="hierChild5" presStyleCnt="0"/>
      <dgm:spPr/>
    </dgm:pt>
    <dgm:pt modelId="{74F4B22B-23D9-4BFA-8DA6-71FAE99AEB60}" type="pres">
      <dgm:prSet presAssocID="{FDBC4EEA-96BF-4BAA-8B1C-12D56CEA4F24}" presName="hierChild5" presStyleCnt="0"/>
      <dgm:spPr/>
    </dgm:pt>
    <dgm:pt modelId="{6E0F6D2A-544D-44E7-A18E-147F8CBB2D3C}" type="pres">
      <dgm:prSet presAssocID="{C60393C3-6A3F-4DF0-BC26-AACC1B3ED002}" presName="hierChild5" presStyleCnt="0"/>
      <dgm:spPr/>
    </dgm:pt>
    <dgm:pt modelId="{F2A38444-2622-442B-BD15-C2A0A4AEDA36}" type="pres">
      <dgm:prSet presAssocID="{CB7399F1-5228-4761-9FF0-23938685E8CE}" presName="hierChild3" presStyleCnt="0"/>
      <dgm:spPr/>
    </dgm:pt>
  </dgm:ptLst>
  <dgm:cxnLst>
    <dgm:cxn modelId="{33622D07-3718-40C4-88E6-0B625EB742D9}" srcId="{CE355CF9-386C-41EF-B81F-E2C275A8131E}" destId="{7EEC6C59-00CD-4B6D-A062-B451D4F8D3B1}" srcOrd="1" destOrd="0" parTransId="{38D71D73-4D23-4596-BDD4-FFBBAAB7F63E}" sibTransId="{63A0518E-7401-4E10-B830-7DF0081EEBA2}"/>
    <dgm:cxn modelId="{64AF1B0A-6D11-4D74-A160-0B20F7E828C1}" type="presOf" srcId="{61D56232-FDD6-421A-9237-CDACA163E084}" destId="{F4B3D3D6-B665-459C-8D0F-B62474E4BE16}" srcOrd="0" destOrd="0" presId="urn:microsoft.com/office/officeart/2005/8/layout/orgChart1"/>
    <dgm:cxn modelId="{11400C11-81D0-4B50-BA76-D833820F6687}" srcId="{563280F3-7E02-4809-BB21-455DD87FD963}" destId="{91A26E92-9621-450E-8379-F910CDB070E8}" srcOrd="0" destOrd="0" parTransId="{EB917D50-9C42-486B-BB51-858951B42500}" sibTransId="{945DF80D-F74D-4D04-9511-0092AAEEDB12}"/>
    <dgm:cxn modelId="{0ECA6F11-ADDB-4955-842A-DBE988C16166}" type="presOf" srcId="{C9D1FA7F-9627-4457-8E80-240EF7E527B0}" destId="{4097ED55-4951-46E0-A38B-530E90C502D8}" srcOrd="1" destOrd="0" presId="urn:microsoft.com/office/officeart/2005/8/layout/orgChart1"/>
    <dgm:cxn modelId="{FEC08813-E041-46EB-9131-2433805371D6}" type="presOf" srcId="{35B3829D-E7E3-4A1D-8467-A94F3C018450}" destId="{C752D290-BF77-49A2-AC42-AC2D95880047}" srcOrd="0" destOrd="0" presId="urn:microsoft.com/office/officeart/2005/8/layout/orgChart1"/>
    <dgm:cxn modelId="{C6775716-AB8B-4FF0-A6A9-899E3570192F}" srcId="{49841D65-D001-4C93-B88F-D3A100BA02D9}" destId="{CB7399F1-5228-4761-9FF0-23938685E8CE}" srcOrd="0" destOrd="0" parTransId="{E9993C6D-4B8A-4E48-826F-E3377B01EAC8}" sibTransId="{B6106F72-04E7-40DF-9F13-626A041D30B7}"/>
    <dgm:cxn modelId="{D86C3817-A41F-4EF7-83F0-D9D3E1D330B3}" srcId="{C60393C3-6A3F-4DF0-BC26-AACC1B3ED002}" destId="{61D56232-FDD6-421A-9237-CDACA163E084}" srcOrd="1" destOrd="0" parTransId="{10ACD33A-B269-40E1-968F-C51C7A4BF85C}" sibTransId="{A1A3304D-2F99-47B9-A50A-8CF5B1E46E30}"/>
    <dgm:cxn modelId="{95666118-2782-4F13-B987-18122E393DE3}" type="presOf" srcId="{7604F4B4-51AC-42B8-B62F-0381F2E7C720}" destId="{86D390BD-2C9A-4BFD-BACD-F518C759AB41}" srcOrd="0" destOrd="0" presId="urn:microsoft.com/office/officeart/2005/8/layout/orgChart1"/>
    <dgm:cxn modelId="{8C47E71A-B25D-4F3B-945A-9C15D0C22A6F}" type="presOf" srcId="{CB7399F1-5228-4761-9FF0-23938685E8CE}" destId="{8C2EF015-2551-4AC9-AF8F-1FA8291CD862}" srcOrd="1" destOrd="0" presId="urn:microsoft.com/office/officeart/2005/8/layout/orgChart1"/>
    <dgm:cxn modelId="{3CA7711B-B100-4B96-BADD-A7AC74B9C73C}" srcId="{823EFBC3-E3F6-4DAA-8BF3-81DB81A7D414}" destId="{6CC853ED-0381-4A98-8628-EB43CC037C06}" srcOrd="0" destOrd="0" parTransId="{2DFC9D5F-1D6A-402C-A0D0-C00422BED984}" sibTransId="{1B81C925-F977-4B11-A853-DE3E7163C6C0}"/>
    <dgm:cxn modelId="{167BB31D-FA57-423E-8540-5B7A87A780BA}" type="presOf" srcId="{7EEC6C59-00CD-4B6D-A062-B451D4F8D3B1}" destId="{8B77F817-98FB-46D1-90F5-846E2E2E0D2A}" srcOrd="0" destOrd="0" presId="urn:microsoft.com/office/officeart/2005/8/layout/orgChart1"/>
    <dgm:cxn modelId="{6B7F2E1E-405D-42B8-BBD5-B093B28A079A}" type="presOf" srcId="{61D56232-FDD6-421A-9237-CDACA163E084}" destId="{399F1D01-A90D-47C1-803D-9EB6E726F1E4}" srcOrd="1" destOrd="0" presId="urn:microsoft.com/office/officeart/2005/8/layout/orgChart1"/>
    <dgm:cxn modelId="{3DA23B23-F54F-448E-A28D-09779D68C1F9}" type="presOf" srcId="{EE901C56-B1A9-455D-A42C-0D8552EA624E}" destId="{B8335074-4B47-435B-9DF3-C217A78682CB}" srcOrd="0" destOrd="0" presId="urn:microsoft.com/office/officeart/2005/8/layout/orgChart1"/>
    <dgm:cxn modelId="{9B90AB23-9982-4979-9043-78ED31D322FE}" srcId="{CE355CF9-386C-41EF-B81F-E2C275A8131E}" destId="{A63C5029-7822-404E-9C11-3C9B95805F2E}" srcOrd="0" destOrd="0" parTransId="{3E81877C-D7C1-41E4-B8DD-B4648A5E0AA0}" sibTransId="{47CFE7CA-BB4E-43C6-8A88-267EED36A9B5}"/>
    <dgm:cxn modelId="{BD24CD2A-6BED-435C-A43E-9FCC9B54E20D}" type="presOf" srcId="{F829520C-09C6-4171-A96D-75D9FC56B7FD}" destId="{7015D301-9B76-4C83-9E3B-F697ECF7F805}" srcOrd="0" destOrd="0" presId="urn:microsoft.com/office/officeart/2005/8/layout/orgChart1"/>
    <dgm:cxn modelId="{F402882C-8AE5-4353-B85A-FC1232CE28C3}" type="presOf" srcId="{2456D0B6-C02B-4735-B3F3-94D6EEDF4447}" destId="{582441A2-63E0-4105-836A-0E50CD9D02AC}" srcOrd="1" destOrd="0" presId="urn:microsoft.com/office/officeart/2005/8/layout/orgChart1"/>
    <dgm:cxn modelId="{0CE0D930-B125-4D20-9F71-66D9D84F4B53}" type="presOf" srcId="{49841D65-D001-4C93-B88F-D3A100BA02D9}" destId="{B64D5619-AC78-477A-BBF7-5E6578D481D1}" srcOrd="0" destOrd="0" presId="urn:microsoft.com/office/officeart/2005/8/layout/orgChart1"/>
    <dgm:cxn modelId="{2A15B633-0EC3-4D1A-9CF2-3C634792456D}" type="presOf" srcId="{C60393C3-6A3F-4DF0-BC26-AACC1B3ED002}" destId="{7A49071E-1FCB-4CC7-86F1-3C601A89925D}" srcOrd="1" destOrd="0" presId="urn:microsoft.com/office/officeart/2005/8/layout/orgChart1"/>
    <dgm:cxn modelId="{4B95ED39-CF46-4D28-AC2C-C708267E36CA}" type="presOf" srcId="{91A26E92-9621-450E-8379-F910CDB070E8}" destId="{AD2D7673-3724-48DE-B5DF-58F5EC0D03E8}" srcOrd="0" destOrd="0" presId="urn:microsoft.com/office/officeart/2005/8/layout/orgChart1"/>
    <dgm:cxn modelId="{39BFCC3E-BCE8-4C0B-8025-2A2C21F1D1B1}" srcId="{823EFBC3-E3F6-4DAA-8BF3-81DB81A7D414}" destId="{7BEE679E-34FA-41F8-88FE-1C9D2466DBCE}" srcOrd="1" destOrd="0" parTransId="{DB7B2F8B-B764-4039-88E1-EDA33833A6A1}" sibTransId="{40C202C2-2BC4-4237-8D8B-E293657D1019}"/>
    <dgm:cxn modelId="{FD05763F-2E8B-4FE5-BF51-4EEC873E3E9B}" type="presOf" srcId="{2DFC9D5F-1D6A-402C-A0D0-C00422BED984}" destId="{C6AE0E48-F80F-4B5F-995F-0E20D423F497}" srcOrd="0" destOrd="0" presId="urn:microsoft.com/office/officeart/2005/8/layout/orgChart1"/>
    <dgm:cxn modelId="{367D0340-2866-4A5C-8133-48A6C49704FB}" type="presOf" srcId="{CB7399F1-5228-4761-9FF0-23938685E8CE}" destId="{24365458-F39D-4FDB-8AB0-0DCFC70F340D}" srcOrd="0" destOrd="0" presId="urn:microsoft.com/office/officeart/2005/8/layout/orgChart1"/>
    <dgm:cxn modelId="{2947675F-9808-49B2-B5C2-A256F7809DE5}" srcId="{823EFBC3-E3F6-4DAA-8BF3-81DB81A7D414}" destId="{2456D0B6-C02B-4735-B3F3-94D6EEDF4447}" srcOrd="2" destOrd="0" parTransId="{EE901C56-B1A9-455D-A42C-0D8552EA624E}" sibTransId="{279C8323-E6B0-457A-A254-F2BD04D37339}"/>
    <dgm:cxn modelId="{7E387160-3A31-4C74-A097-CDD71E7298BC}" type="presOf" srcId="{91A26E92-9621-450E-8379-F910CDB070E8}" destId="{C9A25E7A-5E52-4AA9-9D04-437FC0F0653C}" srcOrd="1" destOrd="0" presId="urn:microsoft.com/office/officeart/2005/8/layout/orgChart1"/>
    <dgm:cxn modelId="{34695341-A071-40C5-89FE-3A01F69D3BB8}" type="presOf" srcId="{7BEE679E-34FA-41F8-88FE-1C9D2466DBCE}" destId="{2A5ED1FF-305A-4B96-95F7-8618A9A67195}" srcOrd="1" destOrd="0" presId="urn:microsoft.com/office/officeart/2005/8/layout/orgChart1"/>
    <dgm:cxn modelId="{A42D8765-FEBC-408F-9148-93791288D965}" type="presOf" srcId="{F8C09657-EFBA-4B07-B949-B75A5D726766}" destId="{711F45B3-41BA-443A-8DDB-146C4A71CD28}" srcOrd="0" destOrd="0" presId="urn:microsoft.com/office/officeart/2005/8/layout/orgChart1"/>
    <dgm:cxn modelId="{B3BACC65-4095-4FF6-A560-AC7F67753A4C}" type="presOf" srcId="{7604F4B4-51AC-42B8-B62F-0381F2E7C720}" destId="{FFE63F36-5001-44FF-AA83-28064A340D37}" srcOrd="1" destOrd="0" presId="urn:microsoft.com/office/officeart/2005/8/layout/orgChart1"/>
    <dgm:cxn modelId="{1D85DD4A-507E-455C-9DB6-66F3F6D3225B}" type="presOf" srcId="{EB917D50-9C42-486B-BB51-858951B42500}" destId="{B4B8CD07-678E-4A7C-9C7E-5F9C2A16FB19}" srcOrd="0" destOrd="0" presId="urn:microsoft.com/office/officeart/2005/8/layout/orgChart1"/>
    <dgm:cxn modelId="{E2F3EE4A-2B97-43AD-847E-F96BDEFE0232}" type="presOf" srcId="{5C9D35E0-E9DB-413C-94F4-B5A0459DEFC7}" destId="{89B9B554-E7AE-4EC3-A733-D04566FB0614}" srcOrd="0" destOrd="0" presId="urn:microsoft.com/office/officeart/2005/8/layout/orgChart1"/>
    <dgm:cxn modelId="{B5D8BD6B-9C1D-4A01-9F43-EDB528BBE578}" type="presOf" srcId="{3E81877C-D7C1-41E4-B8DD-B4648A5E0AA0}" destId="{83F3D62B-FB2A-44E8-8731-A571C17B2108}" srcOrd="0" destOrd="0" presId="urn:microsoft.com/office/officeart/2005/8/layout/orgChart1"/>
    <dgm:cxn modelId="{7C81674C-D72B-4A92-9D77-199A8D0D7511}" type="presOf" srcId="{6CC853ED-0381-4A98-8628-EB43CC037C06}" destId="{15C4F65F-65AB-4E3F-9C2D-69016E060C1E}" srcOrd="0" destOrd="0" presId="urn:microsoft.com/office/officeart/2005/8/layout/orgChart1"/>
    <dgm:cxn modelId="{C4D3954F-1393-47AE-BE56-8271E4244E86}" srcId="{C60393C3-6A3F-4DF0-BC26-AACC1B3ED002}" destId="{563280F3-7E02-4809-BB21-455DD87FD963}" srcOrd="3" destOrd="0" parTransId="{35B3829D-E7E3-4A1D-8467-A94F3C018450}" sibTransId="{95A35980-4AA9-4A60-928E-39865E880671}"/>
    <dgm:cxn modelId="{6099DF50-91AC-45DD-9CE2-647841DD3AAB}" type="presOf" srcId="{CE355CF9-386C-41EF-B81F-E2C275A8131E}" destId="{CD63180A-ED7C-4773-8159-5AF3F6935EE5}" srcOrd="1" destOrd="0" presId="urn:microsoft.com/office/officeart/2005/8/layout/orgChart1"/>
    <dgm:cxn modelId="{8FF0C553-DC20-48AE-8002-BC4274416E30}" type="presOf" srcId="{FDBC4EEA-96BF-4BAA-8B1C-12D56CEA4F24}" destId="{511AAE96-CD93-4EFF-8D57-68B6B66A6A94}" srcOrd="0" destOrd="0" presId="urn:microsoft.com/office/officeart/2005/8/layout/orgChart1"/>
    <dgm:cxn modelId="{1FE85277-E50F-478D-BC45-21023C6CDAB0}" type="presOf" srcId="{2456D0B6-C02B-4735-B3F3-94D6EEDF4447}" destId="{E6290773-80D7-4041-8B7D-49004EB0B96D}" srcOrd="0" destOrd="0" presId="urn:microsoft.com/office/officeart/2005/8/layout/orgChart1"/>
    <dgm:cxn modelId="{34BFB55A-FDAF-4223-B823-87FE930DF441}" type="presOf" srcId="{7EEC6C59-00CD-4B6D-A062-B451D4F8D3B1}" destId="{57B24E34-F5E9-47DB-B50C-9741A471D55E}" srcOrd="1" destOrd="0" presId="urn:microsoft.com/office/officeart/2005/8/layout/orgChart1"/>
    <dgm:cxn modelId="{7C96AB7C-86C4-473A-B2E2-A8F683379B51}" type="presOf" srcId="{10ACD33A-B269-40E1-968F-C51C7A4BF85C}" destId="{56964B8C-B9C3-43D5-A58D-83066A91C11E}" srcOrd="0" destOrd="0" presId="urn:microsoft.com/office/officeart/2005/8/layout/orgChart1"/>
    <dgm:cxn modelId="{D147D989-875D-40B0-AA1F-64C97A34C934}" type="presOf" srcId="{CE355CF9-386C-41EF-B81F-E2C275A8131E}" destId="{AACE6D68-6F8E-428B-8368-D8576394511F}" srcOrd="0" destOrd="0" presId="urn:microsoft.com/office/officeart/2005/8/layout/orgChart1"/>
    <dgm:cxn modelId="{63F3818A-A880-42A2-B8F8-F3345B58415A}" srcId="{C60393C3-6A3F-4DF0-BC26-AACC1B3ED002}" destId="{FDBC4EEA-96BF-4BAA-8B1C-12D56CEA4F24}" srcOrd="4" destOrd="0" parTransId="{F8C09657-EFBA-4B07-B949-B75A5D726766}" sibTransId="{FD927A2C-AA5D-4A0A-A76C-DE385212DC85}"/>
    <dgm:cxn modelId="{A3804A90-3518-4D96-8CDD-606C25E278C3}" srcId="{CE355CF9-386C-41EF-B81F-E2C275A8131E}" destId="{7604F4B4-51AC-42B8-B62F-0381F2E7C720}" srcOrd="2" destOrd="0" parTransId="{C11FCC79-3DC4-4337-9C88-90A474C846A5}" sibTransId="{B22F8195-AF6C-4F80-9563-180355586B4D}"/>
    <dgm:cxn modelId="{A340CC95-B3C1-4DC6-9382-0643AF6F613E}" srcId="{61D56232-FDD6-421A-9237-CDACA163E084}" destId="{C9D1FA7F-9627-4457-8E80-240EF7E527B0}" srcOrd="0" destOrd="0" parTransId="{B6FB3C19-6125-41F2-85DD-3D0E81C5A98E}" sibTransId="{420281B4-A0B4-4C9A-9ACE-4F52799AE2B1}"/>
    <dgm:cxn modelId="{5ED4CF96-5AB5-413A-8B53-95932AD81D14}" type="presOf" srcId="{7BEE679E-34FA-41F8-88FE-1C9D2466DBCE}" destId="{1AFE230B-3D3C-498D-B663-936C8989189E}" srcOrd="0" destOrd="0" presId="urn:microsoft.com/office/officeart/2005/8/layout/orgChart1"/>
    <dgm:cxn modelId="{0D244F98-6E25-4129-BB63-3DB6F9F713B4}" srcId="{C60393C3-6A3F-4DF0-BC26-AACC1B3ED002}" destId="{CE355CF9-386C-41EF-B81F-E2C275A8131E}" srcOrd="0" destOrd="0" parTransId="{CF77B849-204F-4418-B842-6873AFC46756}" sibTransId="{305FE5F5-B5FF-415F-8DF8-66CCAE369F5E}"/>
    <dgm:cxn modelId="{CEDE819B-54A5-433E-B678-87873A02776D}" type="presOf" srcId="{C9D1FA7F-9627-4457-8E80-240EF7E527B0}" destId="{B907FCF6-44B5-445B-8712-6A1410CD8DAA}" srcOrd="0" destOrd="0" presId="urn:microsoft.com/office/officeart/2005/8/layout/orgChart1"/>
    <dgm:cxn modelId="{D508A79C-F74E-4651-BE3B-5C9904B47DF9}" type="presOf" srcId="{B6FB3C19-6125-41F2-85DD-3D0E81C5A98E}" destId="{6E415987-A01C-4897-9ADE-DB2714B1A837}" srcOrd="0" destOrd="0" presId="urn:microsoft.com/office/officeart/2005/8/layout/orgChart1"/>
    <dgm:cxn modelId="{B58D8EA0-E2BF-4F4A-992E-5D2C2F38A494}" type="presOf" srcId="{38D71D73-4D23-4596-BDD4-FFBBAAB7F63E}" destId="{0069854F-A4D6-4E71-BF57-B168C5AA88DB}" srcOrd="0" destOrd="0" presId="urn:microsoft.com/office/officeart/2005/8/layout/orgChart1"/>
    <dgm:cxn modelId="{F5F591A2-3A5E-462C-9B81-33A35D33C923}" srcId="{C60393C3-6A3F-4DF0-BC26-AACC1B3ED002}" destId="{823EFBC3-E3F6-4DAA-8BF3-81DB81A7D414}" srcOrd="2" destOrd="0" parTransId="{F829520C-09C6-4171-A96D-75D9FC56B7FD}" sibTransId="{D6FDF44B-AF04-4321-81DA-44C0EEC06F28}"/>
    <dgm:cxn modelId="{65741DA9-9E21-4781-B90C-6D5EF0D23AA9}" srcId="{CB7399F1-5228-4761-9FF0-23938685E8CE}" destId="{C60393C3-6A3F-4DF0-BC26-AACC1B3ED002}" srcOrd="0" destOrd="0" parTransId="{5B438C3A-A583-46DF-9CB6-9E29E0BE195A}" sibTransId="{3BBCFDAD-CA7C-4060-A9D0-BF955D4C2B9C}"/>
    <dgm:cxn modelId="{C00DD2B8-131C-4CE8-8F6F-CF39984DEB59}" type="presOf" srcId="{BE262861-B3F3-4596-8361-6B49F2103830}" destId="{55BA2E86-B61C-42E6-9082-2E9454E590E8}" srcOrd="1" destOrd="0" presId="urn:microsoft.com/office/officeart/2005/8/layout/orgChart1"/>
    <dgm:cxn modelId="{6ABAE5B9-63A1-4227-8BBD-B63BF9ADBC5B}" type="presOf" srcId="{C60393C3-6A3F-4DF0-BC26-AACC1B3ED002}" destId="{22BEC23D-A5B2-4F78-8BDC-71C99821703F}" srcOrd="0" destOrd="0" presId="urn:microsoft.com/office/officeart/2005/8/layout/orgChart1"/>
    <dgm:cxn modelId="{9D18BABC-AA9F-4B73-8AF7-B3D087DB6081}" type="presOf" srcId="{823EFBC3-E3F6-4DAA-8BF3-81DB81A7D414}" destId="{9B34B38F-3F8E-49FE-9A1A-D8C20AD87D63}" srcOrd="1" destOrd="0" presId="urn:microsoft.com/office/officeart/2005/8/layout/orgChart1"/>
    <dgm:cxn modelId="{570AB5C7-40AC-4A84-84D6-B34388ACDD25}" type="presOf" srcId="{FDBC4EEA-96BF-4BAA-8B1C-12D56CEA4F24}" destId="{1B1249F0-F2F0-4D32-8AF9-FB9A4723031B}" srcOrd="1" destOrd="0" presId="urn:microsoft.com/office/officeart/2005/8/layout/orgChart1"/>
    <dgm:cxn modelId="{474EEFC9-5860-49EE-8429-FD6B3E23A3B3}" type="presOf" srcId="{563280F3-7E02-4809-BB21-455DD87FD963}" destId="{B5A56B41-5F23-4FE7-82C5-EFD5EB6A4B1E}" srcOrd="0" destOrd="0" presId="urn:microsoft.com/office/officeart/2005/8/layout/orgChart1"/>
    <dgm:cxn modelId="{252C04CC-160F-4BA8-A900-E22DD3371570}" type="presOf" srcId="{5B438C3A-A583-46DF-9CB6-9E29E0BE195A}" destId="{8375E5B3-8868-4DDC-879E-BF15D04D8BF0}" srcOrd="0" destOrd="0" presId="urn:microsoft.com/office/officeart/2005/8/layout/orgChart1"/>
    <dgm:cxn modelId="{F0EDADCE-5D03-4A8A-99FF-EBE2781295A5}" type="presOf" srcId="{A63C5029-7822-404E-9C11-3C9B95805F2E}" destId="{0F486E3A-C260-440D-BCC6-D9C4ACA2846F}" srcOrd="1" destOrd="0" presId="urn:microsoft.com/office/officeart/2005/8/layout/orgChart1"/>
    <dgm:cxn modelId="{F09B38D2-65D8-47E7-A282-3480A69DB724}" type="presOf" srcId="{A63C5029-7822-404E-9C11-3C9B95805F2E}" destId="{ACC4061E-48C1-4AF2-A934-FFEA2A0DE4DB}" srcOrd="0" destOrd="0" presId="urn:microsoft.com/office/officeart/2005/8/layout/orgChart1"/>
    <dgm:cxn modelId="{8DC7D3E2-A8DF-470E-B66E-0479F76C5BE8}" type="presOf" srcId="{C11FCC79-3DC4-4337-9C88-90A474C846A5}" destId="{3A923A8E-52B0-4FDC-A01C-6D91F03CB098}" srcOrd="0" destOrd="0" presId="urn:microsoft.com/office/officeart/2005/8/layout/orgChart1"/>
    <dgm:cxn modelId="{306E9FEA-EC8A-496A-8FC7-718C248290C3}" type="presOf" srcId="{BE262861-B3F3-4596-8361-6B49F2103830}" destId="{95306F27-A219-4CEB-96C2-276DAC3B9F0D}" srcOrd="0" destOrd="0" presId="urn:microsoft.com/office/officeart/2005/8/layout/orgChart1"/>
    <dgm:cxn modelId="{6A455CEE-3AC5-42F8-9D61-915254BCF5C0}" type="presOf" srcId="{6CC853ED-0381-4A98-8628-EB43CC037C06}" destId="{745FD5FF-482D-41AA-AEB6-19452E023796}" srcOrd="1" destOrd="0" presId="urn:microsoft.com/office/officeart/2005/8/layout/orgChart1"/>
    <dgm:cxn modelId="{35011CF0-F19B-4803-A3C0-D3D0FBF81301}" srcId="{FDBC4EEA-96BF-4BAA-8B1C-12D56CEA4F24}" destId="{BE262861-B3F3-4596-8361-6B49F2103830}" srcOrd="0" destOrd="0" parTransId="{5C9D35E0-E9DB-413C-94F4-B5A0459DEFC7}" sibTransId="{19DDC296-8E75-42A2-B08F-7763EB203AAA}"/>
    <dgm:cxn modelId="{DD4B8AF0-A448-4679-A407-5AA01E7AD90D}" type="presOf" srcId="{563280F3-7E02-4809-BB21-455DD87FD963}" destId="{2768B8E4-4F26-48F0-ADA0-9E607BF250FF}" srcOrd="1" destOrd="0" presId="urn:microsoft.com/office/officeart/2005/8/layout/orgChart1"/>
    <dgm:cxn modelId="{891269F1-5255-44F3-9F98-F1CB0648507B}" type="presOf" srcId="{823EFBC3-E3F6-4DAA-8BF3-81DB81A7D414}" destId="{77836E0C-9B5A-4DC5-8C69-55305F0B9373}" srcOrd="0" destOrd="0" presId="urn:microsoft.com/office/officeart/2005/8/layout/orgChart1"/>
    <dgm:cxn modelId="{38D649F3-3AB7-4862-AA08-F2165DABB850}" type="presOf" srcId="{DB7B2F8B-B764-4039-88E1-EDA33833A6A1}" destId="{A3E20720-9DD9-4608-B033-76827E7A3434}" srcOrd="0" destOrd="0" presId="urn:microsoft.com/office/officeart/2005/8/layout/orgChart1"/>
    <dgm:cxn modelId="{6982D3FE-803F-446E-97B1-E5DF8B887DF1}" type="presOf" srcId="{CF77B849-204F-4418-B842-6873AFC46756}" destId="{35E47A2A-2CF8-464D-9540-253CAED7AF21}" srcOrd="0" destOrd="0" presId="urn:microsoft.com/office/officeart/2005/8/layout/orgChart1"/>
    <dgm:cxn modelId="{48B30BE0-F1E0-42AF-9BBD-CAED0803B2BB}" type="presParOf" srcId="{B64D5619-AC78-477A-BBF7-5E6578D481D1}" destId="{D41A7637-EC3B-4F72-BCE6-5468F2B9EBD2}" srcOrd="0" destOrd="0" presId="urn:microsoft.com/office/officeart/2005/8/layout/orgChart1"/>
    <dgm:cxn modelId="{49A442BD-E07C-4857-B4BC-01397EB11CAE}" type="presParOf" srcId="{D41A7637-EC3B-4F72-BCE6-5468F2B9EBD2}" destId="{815B980F-A11D-4DFD-98F2-5E05CD297B0A}" srcOrd="0" destOrd="0" presId="urn:microsoft.com/office/officeart/2005/8/layout/orgChart1"/>
    <dgm:cxn modelId="{C59205D1-43F7-4BD8-9C79-59547DEEA903}" type="presParOf" srcId="{815B980F-A11D-4DFD-98F2-5E05CD297B0A}" destId="{24365458-F39D-4FDB-8AB0-0DCFC70F340D}" srcOrd="0" destOrd="0" presId="urn:microsoft.com/office/officeart/2005/8/layout/orgChart1"/>
    <dgm:cxn modelId="{0A22C708-CB90-4ED7-85C2-182B00147DED}" type="presParOf" srcId="{815B980F-A11D-4DFD-98F2-5E05CD297B0A}" destId="{8C2EF015-2551-4AC9-AF8F-1FA8291CD862}" srcOrd="1" destOrd="0" presId="urn:microsoft.com/office/officeart/2005/8/layout/orgChart1"/>
    <dgm:cxn modelId="{DED6CE5B-1B17-4246-A26C-954569E3F0F2}" type="presParOf" srcId="{D41A7637-EC3B-4F72-BCE6-5468F2B9EBD2}" destId="{4BD00BB5-4F46-4A96-889D-BD2AB659158B}" srcOrd="1" destOrd="0" presId="urn:microsoft.com/office/officeart/2005/8/layout/orgChart1"/>
    <dgm:cxn modelId="{8A125B95-DF38-4A89-B0F4-3FC66B12DE97}" type="presParOf" srcId="{4BD00BB5-4F46-4A96-889D-BD2AB659158B}" destId="{8375E5B3-8868-4DDC-879E-BF15D04D8BF0}" srcOrd="0" destOrd="0" presId="urn:microsoft.com/office/officeart/2005/8/layout/orgChart1"/>
    <dgm:cxn modelId="{491A0FD7-6C22-4BC1-B0BD-46AD29253055}" type="presParOf" srcId="{4BD00BB5-4F46-4A96-889D-BD2AB659158B}" destId="{D94396FD-64E7-442C-9FC4-09B49A79B007}" srcOrd="1" destOrd="0" presId="urn:microsoft.com/office/officeart/2005/8/layout/orgChart1"/>
    <dgm:cxn modelId="{789A77E6-ADBE-4878-9DCD-81E1165A8A12}" type="presParOf" srcId="{D94396FD-64E7-442C-9FC4-09B49A79B007}" destId="{ECD3A395-FFA0-4ECE-9CD0-A11C8132CA47}" srcOrd="0" destOrd="0" presId="urn:microsoft.com/office/officeart/2005/8/layout/orgChart1"/>
    <dgm:cxn modelId="{E0667567-B6B3-4C46-B1DB-AE14908DC7A1}" type="presParOf" srcId="{ECD3A395-FFA0-4ECE-9CD0-A11C8132CA47}" destId="{22BEC23D-A5B2-4F78-8BDC-71C99821703F}" srcOrd="0" destOrd="0" presId="urn:microsoft.com/office/officeart/2005/8/layout/orgChart1"/>
    <dgm:cxn modelId="{D92FDF85-4E90-4011-A96D-7E17A7F3DFB2}" type="presParOf" srcId="{ECD3A395-FFA0-4ECE-9CD0-A11C8132CA47}" destId="{7A49071E-1FCB-4CC7-86F1-3C601A89925D}" srcOrd="1" destOrd="0" presId="urn:microsoft.com/office/officeart/2005/8/layout/orgChart1"/>
    <dgm:cxn modelId="{A4A49BB0-7EC8-4D91-98A4-942EAA362E61}" type="presParOf" srcId="{D94396FD-64E7-442C-9FC4-09B49A79B007}" destId="{C410839A-6452-482D-A8A0-C01E27946EAE}" srcOrd="1" destOrd="0" presId="urn:microsoft.com/office/officeart/2005/8/layout/orgChart1"/>
    <dgm:cxn modelId="{AFF5A023-0999-43E1-B37F-DD64701BE623}" type="presParOf" srcId="{C410839A-6452-482D-A8A0-C01E27946EAE}" destId="{35E47A2A-2CF8-464D-9540-253CAED7AF21}" srcOrd="0" destOrd="0" presId="urn:microsoft.com/office/officeart/2005/8/layout/orgChart1"/>
    <dgm:cxn modelId="{2B439857-36BF-4350-86AD-C55BE85FE9AA}" type="presParOf" srcId="{C410839A-6452-482D-A8A0-C01E27946EAE}" destId="{D439AA6E-0CFB-4F5C-8103-5B2A6621AE3B}" srcOrd="1" destOrd="0" presId="urn:microsoft.com/office/officeart/2005/8/layout/orgChart1"/>
    <dgm:cxn modelId="{E71DF770-26EF-4C9E-B17D-AA24C7C04116}" type="presParOf" srcId="{D439AA6E-0CFB-4F5C-8103-5B2A6621AE3B}" destId="{6B1BB25C-A8D4-46A1-BB85-0B243283885C}" srcOrd="0" destOrd="0" presId="urn:microsoft.com/office/officeart/2005/8/layout/orgChart1"/>
    <dgm:cxn modelId="{43ACDBF3-BC86-4E9E-9540-855B228857AC}" type="presParOf" srcId="{6B1BB25C-A8D4-46A1-BB85-0B243283885C}" destId="{AACE6D68-6F8E-428B-8368-D8576394511F}" srcOrd="0" destOrd="0" presId="urn:microsoft.com/office/officeart/2005/8/layout/orgChart1"/>
    <dgm:cxn modelId="{10A67D2B-4924-4AF8-B98D-AFC53AD1E695}" type="presParOf" srcId="{6B1BB25C-A8D4-46A1-BB85-0B243283885C}" destId="{CD63180A-ED7C-4773-8159-5AF3F6935EE5}" srcOrd="1" destOrd="0" presId="urn:microsoft.com/office/officeart/2005/8/layout/orgChart1"/>
    <dgm:cxn modelId="{AB185549-EA20-4A3F-BCBE-A4DBE2EFB026}" type="presParOf" srcId="{D439AA6E-0CFB-4F5C-8103-5B2A6621AE3B}" destId="{2351C2CF-381E-4115-B6F1-60A6263A8149}" srcOrd="1" destOrd="0" presId="urn:microsoft.com/office/officeart/2005/8/layout/orgChart1"/>
    <dgm:cxn modelId="{5C197DB5-3AB4-4ABE-933D-F3D3C197ED14}" type="presParOf" srcId="{2351C2CF-381E-4115-B6F1-60A6263A8149}" destId="{83F3D62B-FB2A-44E8-8731-A571C17B2108}" srcOrd="0" destOrd="0" presId="urn:microsoft.com/office/officeart/2005/8/layout/orgChart1"/>
    <dgm:cxn modelId="{1723B599-3E05-4A41-B537-DC96DD79E489}" type="presParOf" srcId="{2351C2CF-381E-4115-B6F1-60A6263A8149}" destId="{1F8328FD-4F0E-49E7-86C4-CC5AD2EB0723}" srcOrd="1" destOrd="0" presId="urn:microsoft.com/office/officeart/2005/8/layout/orgChart1"/>
    <dgm:cxn modelId="{EAA31585-374F-4D91-8DE5-7E9512FB32B4}" type="presParOf" srcId="{1F8328FD-4F0E-49E7-86C4-CC5AD2EB0723}" destId="{2A1AD3B4-62D9-4628-ADEF-5E911168A795}" srcOrd="0" destOrd="0" presId="urn:microsoft.com/office/officeart/2005/8/layout/orgChart1"/>
    <dgm:cxn modelId="{B8B53C77-9930-42AF-990B-112F384815B8}" type="presParOf" srcId="{2A1AD3B4-62D9-4628-ADEF-5E911168A795}" destId="{ACC4061E-48C1-4AF2-A934-FFEA2A0DE4DB}" srcOrd="0" destOrd="0" presId="urn:microsoft.com/office/officeart/2005/8/layout/orgChart1"/>
    <dgm:cxn modelId="{8EF821C6-5B63-4EF5-BB83-58B4B7C83A5C}" type="presParOf" srcId="{2A1AD3B4-62D9-4628-ADEF-5E911168A795}" destId="{0F486E3A-C260-440D-BCC6-D9C4ACA2846F}" srcOrd="1" destOrd="0" presId="urn:microsoft.com/office/officeart/2005/8/layout/orgChart1"/>
    <dgm:cxn modelId="{E648217F-6486-48D4-9336-BA874351CEE3}" type="presParOf" srcId="{1F8328FD-4F0E-49E7-86C4-CC5AD2EB0723}" destId="{30D7FCE3-7357-4026-BAB1-6529A5621E21}" srcOrd="1" destOrd="0" presId="urn:microsoft.com/office/officeart/2005/8/layout/orgChart1"/>
    <dgm:cxn modelId="{D1049DAD-913A-4C52-8484-4AFDA4031454}" type="presParOf" srcId="{1F8328FD-4F0E-49E7-86C4-CC5AD2EB0723}" destId="{78066F85-80A0-42E2-B431-7E9666198455}" srcOrd="2" destOrd="0" presId="urn:microsoft.com/office/officeart/2005/8/layout/orgChart1"/>
    <dgm:cxn modelId="{FB2FB43A-C898-414D-A7B1-C07FD63DCE34}" type="presParOf" srcId="{2351C2CF-381E-4115-B6F1-60A6263A8149}" destId="{0069854F-A4D6-4E71-BF57-B168C5AA88DB}" srcOrd="2" destOrd="0" presId="urn:microsoft.com/office/officeart/2005/8/layout/orgChart1"/>
    <dgm:cxn modelId="{D158E601-478C-4162-9463-2A3EBD8E3C38}" type="presParOf" srcId="{2351C2CF-381E-4115-B6F1-60A6263A8149}" destId="{CBAEAEE8-10E6-48BA-BD7C-3E9FA2250C42}" srcOrd="3" destOrd="0" presId="urn:microsoft.com/office/officeart/2005/8/layout/orgChart1"/>
    <dgm:cxn modelId="{0689B6F5-347D-46C7-80EE-0014BEB5C505}" type="presParOf" srcId="{CBAEAEE8-10E6-48BA-BD7C-3E9FA2250C42}" destId="{96B3B1F0-25EB-4920-BAD9-9D8AB3EDC805}" srcOrd="0" destOrd="0" presId="urn:microsoft.com/office/officeart/2005/8/layout/orgChart1"/>
    <dgm:cxn modelId="{8BC108A5-D57F-470F-9DFD-1FAC1A15F7A0}" type="presParOf" srcId="{96B3B1F0-25EB-4920-BAD9-9D8AB3EDC805}" destId="{8B77F817-98FB-46D1-90F5-846E2E2E0D2A}" srcOrd="0" destOrd="0" presId="urn:microsoft.com/office/officeart/2005/8/layout/orgChart1"/>
    <dgm:cxn modelId="{2F574992-E5D5-43BF-B3A1-CC1C8186474E}" type="presParOf" srcId="{96B3B1F0-25EB-4920-BAD9-9D8AB3EDC805}" destId="{57B24E34-F5E9-47DB-B50C-9741A471D55E}" srcOrd="1" destOrd="0" presId="urn:microsoft.com/office/officeart/2005/8/layout/orgChart1"/>
    <dgm:cxn modelId="{4317329C-0861-4C33-A48E-E2F5ECB92093}" type="presParOf" srcId="{CBAEAEE8-10E6-48BA-BD7C-3E9FA2250C42}" destId="{A65D1F7D-990A-4A1D-B31B-A8C24B2834BD}" srcOrd="1" destOrd="0" presId="urn:microsoft.com/office/officeart/2005/8/layout/orgChart1"/>
    <dgm:cxn modelId="{EC0B054F-018F-4C4C-9F50-8B25866B1673}" type="presParOf" srcId="{CBAEAEE8-10E6-48BA-BD7C-3E9FA2250C42}" destId="{DF38CC5A-3712-44D4-9A6A-F8E0F6816724}" srcOrd="2" destOrd="0" presId="urn:microsoft.com/office/officeart/2005/8/layout/orgChart1"/>
    <dgm:cxn modelId="{13DC623D-F12D-496C-88C4-19FE979A3715}" type="presParOf" srcId="{2351C2CF-381E-4115-B6F1-60A6263A8149}" destId="{3A923A8E-52B0-4FDC-A01C-6D91F03CB098}" srcOrd="4" destOrd="0" presId="urn:microsoft.com/office/officeart/2005/8/layout/orgChart1"/>
    <dgm:cxn modelId="{437BE194-4BE0-4B73-9A8D-3E91CE1865F9}" type="presParOf" srcId="{2351C2CF-381E-4115-B6F1-60A6263A8149}" destId="{DD50DC2F-85EC-4382-86BE-064802B75412}" srcOrd="5" destOrd="0" presId="urn:microsoft.com/office/officeart/2005/8/layout/orgChart1"/>
    <dgm:cxn modelId="{A5C0D615-33B5-4879-BCF3-E5E268E14433}" type="presParOf" srcId="{DD50DC2F-85EC-4382-86BE-064802B75412}" destId="{0BC1EB06-A63E-49FF-A1DF-9063B06085C5}" srcOrd="0" destOrd="0" presId="urn:microsoft.com/office/officeart/2005/8/layout/orgChart1"/>
    <dgm:cxn modelId="{048AA29D-2EC6-43E5-9E74-4200490BD298}" type="presParOf" srcId="{0BC1EB06-A63E-49FF-A1DF-9063B06085C5}" destId="{86D390BD-2C9A-4BFD-BACD-F518C759AB41}" srcOrd="0" destOrd="0" presId="urn:microsoft.com/office/officeart/2005/8/layout/orgChart1"/>
    <dgm:cxn modelId="{1934BC10-4208-4C0E-A9B6-1C14D79B0971}" type="presParOf" srcId="{0BC1EB06-A63E-49FF-A1DF-9063B06085C5}" destId="{FFE63F36-5001-44FF-AA83-28064A340D37}" srcOrd="1" destOrd="0" presId="urn:microsoft.com/office/officeart/2005/8/layout/orgChart1"/>
    <dgm:cxn modelId="{CBAEF341-FF5E-4311-A892-F2A5D68EAEF1}" type="presParOf" srcId="{DD50DC2F-85EC-4382-86BE-064802B75412}" destId="{4FFA18EE-AF83-4DF9-9BE0-3F211FED9413}" srcOrd="1" destOrd="0" presId="urn:microsoft.com/office/officeart/2005/8/layout/orgChart1"/>
    <dgm:cxn modelId="{4B2C32F4-6D6C-4EAD-A17F-19076D35177E}" type="presParOf" srcId="{DD50DC2F-85EC-4382-86BE-064802B75412}" destId="{18226446-1F66-4672-B792-4074F90C5FF8}" srcOrd="2" destOrd="0" presId="urn:microsoft.com/office/officeart/2005/8/layout/orgChart1"/>
    <dgm:cxn modelId="{18925572-4B17-4267-B802-C01A96B4E389}" type="presParOf" srcId="{D439AA6E-0CFB-4F5C-8103-5B2A6621AE3B}" destId="{35090F3D-B566-4BA8-81BB-B6B8602FD23B}" srcOrd="2" destOrd="0" presId="urn:microsoft.com/office/officeart/2005/8/layout/orgChart1"/>
    <dgm:cxn modelId="{C4EF91FA-DC95-4EEA-A082-61936B3F6322}" type="presParOf" srcId="{C410839A-6452-482D-A8A0-C01E27946EAE}" destId="{56964B8C-B9C3-43D5-A58D-83066A91C11E}" srcOrd="2" destOrd="0" presId="urn:microsoft.com/office/officeart/2005/8/layout/orgChart1"/>
    <dgm:cxn modelId="{7E65CC0D-87A7-4D9D-AC90-43FF619B1569}" type="presParOf" srcId="{C410839A-6452-482D-A8A0-C01E27946EAE}" destId="{D9A10B80-6F4D-4A0B-88B2-A30150D0D625}" srcOrd="3" destOrd="0" presId="urn:microsoft.com/office/officeart/2005/8/layout/orgChart1"/>
    <dgm:cxn modelId="{128E6991-CC84-4CB0-95E9-96C7AC8F3EB1}" type="presParOf" srcId="{D9A10B80-6F4D-4A0B-88B2-A30150D0D625}" destId="{605C322D-2BB5-456E-AAFF-946AB8F3BD8A}" srcOrd="0" destOrd="0" presId="urn:microsoft.com/office/officeart/2005/8/layout/orgChart1"/>
    <dgm:cxn modelId="{99585876-0B99-4245-9D03-7F7101F8204E}" type="presParOf" srcId="{605C322D-2BB5-456E-AAFF-946AB8F3BD8A}" destId="{F4B3D3D6-B665-459C-8D0F-B62474E4BE16}" srcOrd="0" destOrd="0" presId="urn:microsoft.com/office/officeart/2005/8/layout/orgChart1"/>
    <dgm:cxn modelId="{B4A5C0E8-8AB3-46B2-AB40-56D4B2E1999B}" type="presParOf" srcId="{605C322D-2BB5-456E-AAFF-946AB8F3BD8A}" destId="{399F1D01-A90D-47C1-803D-9EB6E726F1E4}" srcOrd="1" destOrd="0" presId="urn:microsoft.com/office/officeart/2005/8/layout/orgChart1"/>
    <dgm:cxn modelId="{7CA9FA6B-D71F-43E4-8527-342E974160BC}" type="presParOf" srcId="{D9A10B80-6F4D-4A0B-88B2-A30150D0D625}" destId="{687C5B47-7DB4-4D66-B21D-2BF07EE10A0D}" srcOrd="1" destOrd="0" presId="urn:microsoft.com/office/officeart/2005/8/layout/orgChart1"/>
    <dgm:cxn modelId="{1BE9AFAA-6801-43AF-BA09-921F37525E0E}" type="presParOf" srcId="{687C5B47-7DB4-4D66-B21D-2BF07EE10A0D}" destId="{6E415987-A01C-4897-9ADE-DB2714B1A837}" srcOrd="0" destOrd="0" presId="urn:microsoft.com/office/officeart/2005/8/layout/orgChart1"/>
    <dgm:cxn modelId="{3EC1462A-2FAB-4231-82A8-0B5C1E9DA99E}" type="presParOf" srcId="{687C5B47-7DB4-4D66-B21D-2BF07EE10A0D}" destId="{352EEC29-97BD-43E3-980D-9BB5A052E4D8}" srcOrd="1" destOrd="0" presId="urn:microsoft.com/office/officeart/2005/8/layout/orgChart1"/>
    <dgm:cxn modelId="{6C8B9ED3-A3BF-4196-BE61-055F49820E67}" type="presParOf" srcId="{352EEC29-97BD-43E3-980D-9BB5A052E4D8}" destId="{49B3B081-3729-4455-B8B7-1FA4FCAD8C0D}" srcOrd="0" destOrd="0" presId="urn:microsoft.com/office/officeart/2005/8/layout/orgChart1"/>
    <dgm:cxn modelId="{15A3BA92-D60B-4AE7-8A1D-99758DA978D3}" type="presParOf" srcId="{49B3B081-3729-4455-B8B7-1FA4FCAD8C0D}" destId="{B907FCF6-44B5-445B-8712-6A1410CD8DAA}" srcOrd="0" destOrd="0" presId="urn:microsoft.com/office/officeart/2005/8/layout/orgChart1"/>
    <dgm:cxn modelId="{C27DA867-EF1A-4EB0-86D0-12BFE8DEFFC0}" type="presParOf" srcId="{49B3B081-3729-4455-B8B7-1FA4FCAD8C0D}" destId="{4097ED55-4951-46E0-A38B-530E90C502D8}" srcOrd="1" destOrd="0" presId="urn:microsoft.com/office/officeart/2005/8/layout/orgChart1"/>
    <dgm:cxn modelId="{813AB707-64B2-4D79-A371-AA986E4183CD}" type="presParOf" srcId="{352EEC29-97BD-43E3-980D-9BB5A052E4D8}" destId="{2BCE06F9-0565-4127-B824-8F06E5870131}" srcOrd="1" destOrd="0" presId="urn:microsoft.com/office/officeart/2005/8/layout/orgChart1"/>
    <dgm:cxn modelId="{1D9589D2-6A5D-4190-AB5C-F9607B5F22BA}" type="presParOf" srcId="{352EEC29-97BD-43E3-980D-9BB5A052E4D8}" destId="{553DE1F0-D9D2-4523-A438-93485189D11B}" srcOrd="2" destOrd="0" presId="urn:microsoft.com/office/officeart/2005/8/layout/orgChart1"/>
    <dgm:cxn modelId="{746D7AB1-FD4F-4420-A93F-A576574E5AE8}" type="presParOf" srcId="{D9A10B80-6F4D-4A0B-88B2-A30150D0D625}" destId="{08DEBF1F-893D-4629-B373-F34D8D157553}" srcOrd="2" destOrd="0" presId="urn:microsoft.com/office/officeart/2005/8/layout/orgChart1"/>
    <dgm:cxn modelId="{430DA9AD-1343-4F38-B724-BC54CCB049C3}" type="presParOf" srcId="{C410839A-6452-482D-A8A0-C01E27946EAE}" destId="{7015D301-9B76-4C83-9E3B-F697ECF7F805}" srcOrd="4" destOrd="0" presId="urn:microsoft.com/office/officeart/2005/8/layout/orgChart1"/>
    <dgm:cxn modelId="{4A8A3353-FA9F-408E-9168-82B9B77B8DFA}" type="presParOf" srcId="{C410839A-6452-482D-A8A0-C01E27946EAE}" destId="{4A3F9642-A1B5-44CF-919D-5467E9E68245}" srcOrd="5" destOrd="0" presId="urn:microsoft.com/office/officeart/2005/8/layout/orgChart1"/>
    <dgm:cxn modelId="{0329CB7D-5AC2-4911-B73F-D6010587CFEA}" type="presParOf" srcId="{4A3F9642-A1B5-44CF-919D-5467E9E68245}" destId="{86EDAEA0-D18E-4249-BA31-4F7CB1F3F2EA}" srcOrd="0" destOrd="0" presId="urn:microsoft.com/office/officeart/2005/8/layout/orgChart1"/>
    <dgm:cxn modelId="{CFB0FE75-6850-4417-B8D5-404EFCDAFAC5}" type="presParOf" srcId="{86EDAEA0-D18E-4249-BA31-4F7CB1F3F2EA}" destId="{77836E0C-9B5A-4DC5-8C69-55305F0B9373}" srcOrd="0" destOrd="0" presId="urn:microsoft.com/office/officeart/2005/8/layout/orgChart1"/>
    <dgm:cxn modelId="{ADCECD7A-730A-43FE-8422-17D54B71D50C}" type="presParOf" srcId="{86EDAEA0-D18E-4249-BA31-4F7CB1F3F2EA}" destId="{9B34B38F-3F8E-49FE-9A1A-D8C20AD87D63}" srcOrd="1" destOrd="0" presId="urn:microsoft.com/office/officeart/2005/8/layout/orgChart1"/>
    <dgm:cxn modelId="{66C99C50-8D1A-4D9C-AFA8-AC4471D39C02}" type="presParOf" srcId="{4A3F9642-A1B5-44CF-919D-5467E9E68245}" destId="{80330139-D0FE-405E-BE82-4AB02A3E4CEC}" srcOrd="1" destOrd="0" presId="urn:microsoft.com/office/officeart/2005/8/layout/orgChart1"/>
    <dgm:cxn modelId="{0428DEC3-F397-4877-85D3-799A80479083}" type="presParOf" srcId="{80330139-D0FE-405E-BE82-4AB02A3E4CEC}" destId="{C6AE0E48-F80F-4B5F-995F-0E20D423F497}" srcOrd="0" destOrd="0" presId="urn:microsoft.com/office/officeart/2005/8/layout/orgChart1"/>
    <dgm:cxn modelId="{2005317F-ADC3-45AE-84BF-8E8525C59FB7}" type="presParOf" srcId="{80330139-D0FE-405E-BE82-4AB02A3E4CEC}" destId="{449249A4-964A-47A9-83E5-519800309172}" srcOrd="1" destOrd="0" presId="urn:microsoft.com/office/officeart/2005/8/layout/orgChart1"/>
    <dgm:cxn modelId="{0936333F-2933-4841-9F70-3E3F8FF705A2}" type="presParOf" srcId="{449249A4-964A-47A9-83E5-519800309172}" destId="{DF41994D-7422-4F6A-BD22-435C8658962A}" srcOrd="0" destOrd="0" presId="urn:microsoft.com/office/officeart/2005/8/layout/orgChart1"/>
    <dgm:cxn modelId="{ACE78A49-69D9-4B0F-8B16-8B3A517C5DA0}" type="presParOf" srcId="{DF41994D-7422-4F6A-BD22-435C8658962A}" destId="{15C4F65F-65AB-4E3F-9C2D-69016E060C1E}" srcOrd="0" destOrd="0" presId="urn:microsoft.com/office/officeart/2005/8/layout/orgChart1"/>
    <dgm:cxn modelId="{6D3E6887-47F3-41F0-8203-4FCC6D1850BA}" type="presParOf" srcId="{DF41994D-7422-4F6A-BD22-435C8658962A}" destId="{745FD5FF-482D-41AA-AEB6-19452E023796}" srcOrd="1" destOrd="0" presId="urn:microsoft.com/office/officeart/2005/8/layout/orgChart1"/>
    <dgm:cxn modelId="{CBAD5344-FBD1-4085-8063-4BC02461EEB3}" type="presParOf" srcId="{449249A4-964A-47A9-83E5-519800309172}" destId="{BCA6779F-900B-4ADF-83A3-C9CC9447761E}" srcOrd="1" destOrd="0" presId="urn:microsoft.com/office/officeart/2005/8/layout/orgChart1"/>
    <dgm:cxn modelId="{CA8613D1-885E-4ACC-9DB5-BF64F6A70FA8}" type="presParOf" srcId="{449249A4-964A-47A9-83E5-519800309172}" destId="{73ECA182-5CFB-446A-BA2C-64FF0501970B}" srcOrd="2" destOrd="0" presId="urn:microsoft.com/office/officeart/2005/8/layout/orgChart1"/>
    <dgm:cxn modelId="{57915024-F4F5-457F-B46A-98398DC9BD4C}" type="presParOf" srcId="{80330139-D0FE-405E-BE82-4AB02A3E4CEC}" destId="{A3E20720-9DD9-4608-B033-76827E7A3434}" srcOrd="2" destOrd="0" presId="urn:microsoft.com/office/officeart/2005/8/layout/orgChart1"/>
    <dgm:cxn modelId="{F5B22DAB-05C7-4D8D-B3ED-C2D3841D66DC}" type="presParOf" srcId="{80330139-D0FE-405E-BE82-4AB02A3E4CEC}" destId="{49B43010-A2A0-4F8B-A3EF-091C0EF07C71}" srcOrd="3" destOrd="0" presId="urn:microsoft.com/office/officeart/2005/8/layout/orgChart1"/>
    <dgm:cxn modelId="{67CE0431-D52C-4AAE-8CDD-AA1FDFACC102}" type="presParOf" srcId="{49B43010-A2A0-4F8B-A3EF-091C0EF07C71}" destId="{14013B02-ABA3-4ABE-B15C-EC7FC276732A}" srcOrd="0" destOrd="0" presId="urn:microsoft.com/office/officeart/2005/8/layout/orgChart1"/>
    <dgm:cxn modelId="{B911FF0B-01B5-41EC-82BC-B071BBEB1E3C}" type="presParOf" srcId="{14013B02-ABA3-4ABE-B15C-EC7FC276732A}" destId="{1AFE230B-3D3C-498D-B663-936C8989189E}" srcOrd="0" destOrd="0" presId="urn:microsoft.com/office/officeart/2005/8/layout/orgChart1"/>
    <dgm:cxn modelId="{160E712A-0E81-415F-9D3C-39D1EC654015}" type="presParOf" srcId="{14013B02-ABA3-4ABE-B15C-EC7FC276732A}" destId="{2A5ED1FF-305A-4B96-95F7-8618A9A67195}" srcOrd="1" destOrd="0" presId="urn:microsoft.com/office/officeart/2005/8/layout/orgChart1"/>
    <dgm:cxn modelId="{E51FBE92-9835-4A3E-A75A-0E471DB0F081}" type="presParOf" srcId="{49B43010-A2A0-4F8B-A3EF-091C0EF07C71}" destId="{45E58DFC-311D-4650-9EFB-B48942CA6E97}" srcOrd="1" destOrd="0" presId="urn:microsoft.com/office/officeart/2005/8/layout/orgChart1"/>
    <dgm:cxn modelId="{F0139408-CE54-4561-B8E8-18E00004B2F1}" type="presParOf" srcId="{49B43010-A2A0-4F8B-A3EF-091C0EF07C71}" destId="{47CBCEB7-DECF-4F74-9FCE-1F736EB07199}" srcOrd="2" destOrd="0" presId="urn:microsoft.com/office/officeart/2005/8/layout/orgChart1"/>
    <dgm:cxn modelId="{B8FAF22F-664A-4C2E-B497-9E65445E37B6}" type="presParOf" srcId="{80330139-D0FE-405E-BE82-4AB02A3E4CEC}" destId="{B8335074-4B47-435B-9DF3-C217A78682CB}" srcOrd="4" destOrd="0" presId="urn:microsoft.com/office/officeart/2005/8/layout/orgChart1"/>
    <dgm:cxn modelId="{4974BBA2-DA31-44FB-8918-304FC3FCE6C3}" type="presParOf" srcId="{80330139-D0FE-405E-BE82-4AB02A3E4CEC}" destId="{91B1BD5B-555A-4C29-BCE5-965064C97028}" srcOrd="5" destOrd="0" presId="urn:microsoft.com/office/officeart/2005/8/layout/orgChart1"/>
    <dgm:cxn modelId="{13502081-310D-4DFF-8CC8-1A547F96D8C5}" type="presParOf" srcId="{91B1BD5B-555A-4C29-BCE5-965064C97028}" destId="{66A29918-E95A-422C-AE68-BDA9913768C3}" srcOrd="0" destOrd="0" presId="urn:microsoft.com/office/officeart/2005/8/layout/orgChart1"/>
    <dgm:cxn modelId="{A36F2DB7-DA68-4ACD-8EB3-6CC1DCD2B08B}" type="presParOf" srcId="{66A29918-E95A-422C-AE68-BDA9913768C3}" destId="{E6290773-80D7-4041-8B7D-49004EB0B96D}" srcOrd="0" destOrd="0" presId="urn:microsoft.com/office/officeart/2005/8/layout/orgChart1"/>
    <dgm:cxn modelId="{5E60B356-F296-4809-B4D5-3F4762F2A5B1}" type="presParOf" srcId="{66A29918-E95A-422C-AE68-BDA9913768C3}" destId="{582441A2-63E0-4105-836A-0E50CD9D02AC}" srcOrd="1" destOrd="0" presId="urn:microsoft.com/office/officeart/2005/8/layout/orgChart1"/>
    <dgm:cxn modelId="{24582311-8FD0-4BBD-A35A-8D70D6D19966}" type="presParOf" srcId="{91B1BD5B-555A-4C29-BCE5-965064C97028}" destId="{BC3C6C74-E2FD-41D1-872F-745BCD22CFFF}" srcOrd="1" destOrd="0" presId="urn:microsoft.com/office/officeart/2005/8/layout/orgChart1"/>
    <dgm:cxn modelId="{063B06B4-D77E-4E59-96D0-CBDB0F55A5A5}" type="presParOf" srcId="{91B1BD5B-555A-4C29-BCE5-965064C97028}" destId="{73AFD160-DD16-4BF9-9C4A-59D477119A94}" srcOrd="2" destOrd="0" presId="urn:microsoft.com/office/officeart/2005/8/layout/orgChart1"/>
    <dgm:cxn modelId="{012A45A3-A3E2-40A1-AE23-DEB3AEE43AAB}" type="presParOf" srcId="{4A3F9642-A1B5-44CF-919D-5467E9E68245}" destId="{6BC2D4C7-0FCD-4E36-BB88-0072DEF02DA3}" srcOrd="2" destOrd="0" presId="urn:microsoft.com/office/officeart/2005/8/layout/orgChart1"/>
    <dgm:cxn modelId="{75E675FE-AB6B-4DC8-AA74-B1FE3AC39BB2}" type="presParOf" srcId="{C410839A-6452-482D-A8A0-C01E27946EAE}" destId="{C752D290-BF77-49A2-AC42-AC2D95880047}" srcOrd="6" destOrd="0" presId="urn:microsoft.com/office/officeart/2005/8/layout/orgChart1"/>
    <dgm:cxn modelId="{0D1100D9-C45B-41B7-A790-252E02BDDB0D}" type="presParOf" srcId="{C410839A-6452-482D-A8A0-C01E27946EAE}" destId="{CADFDA84-1C10-4A9E-8635-2D33C20C2E53}" srcOrd="7" destOrd="0" presId="urn:microsoft.com/office/officeart/2005/8/layout/orgChart1"/>
    <dgm:cxn modelId="{4FD6D00F-DFBE-470A-8C42-04D291D8C08D}" type="presParOf" srcId="{CADFDA84-1C10-4A9E-8635-2D33C20C2E53}" destId="{88A3FAC4-19C6-44A9-86AE-BD32C9D71E1E}" srcOrd="0" destOrd="0" presId="urn:microsoft.com/office/officeart/2005/8/layout/orgChart1"/>
    <dgm:cxn modelId="{0A3F5FCB-75CE-4713-BBDA-81FEF239B87B}" type="presParOf" srcId="{88A3FAC4-19C6-44A9-86AE-BD32C9D71E1E}" destId="{B5A56B41-5F23-4FE7-82C5-EFD5EB6A4B1E}" srcOrd="0" destOrd="0" presId="urn:microsoft.com/office/officeart/2005/8/layout/orgChart1"/>
    <dgm:cxn modelId="{25D6E263-3D83-4442-AA82-55E3B4792AFD}" type="presParOf" srcId="{88A3FAC4-19C6-44A9-86AE-BD32C9D71E1E}" destId="{2768B8E4-4F26-48F0-ADA0-9E607BF250FF}" srcOrd="1" destOrd="0" presId="urn:microsoft.com/office/officeart/2005/8/layout/orgChart1"/>
    <dgm:cxn modelId="{68B4C33F-D2C4-4284-9397-4A7A24FB6466}" type="presParOf" srcId="{CADFDA84-1C10-4A9E-8635-2D33C20C2E53}" destId="{3E00F130-AF28-46E1-BCD1-068C70DF697A}" srcOrd="1" destOrd="0" presId="urn:microsoft.com/office/officeart/2005/8/layout/orgChart1"/>
    <dgm:cxn modelId="{1E9337C7-BCC0-4908-BD45-AFEEFDA5AF31}" type="presParOf" srcId="{3E00F130-AF28-46E1-BCD1-068C70DF697A}" destId="{B4B8CD07-678E-4A7C-9C7E-5F9C2A16FB19}" srcOrd="0" destOrd="0" presId="urn:microsoft.com/office/officeart/2005/8/layout/orgChart1"/>
    <dgm:cxn modelId="{9DF0EE26-9FE2-4BC5-939C-623D01D139ED}" type="presParOf" srcId="{3E00F130-AF28-46E1-BCD1-068C70DF697A}" destId="{0648636F-54EF-4D66-B5A2-BF42DCD3E76A}" srcOrd="1" destOrd="0" presId="urn:microsoft.com/office/officeart/2005/8/layout/orgChart1"/>
    <dgm:cxn modelId="{CA541795-2EE5-4130-90EA-1641486491A1}" type="presParOf" srcId="{0648636F-54EF-4D66-B5A2-BF42DCD3E76A}" destId="{B4FFDB0D-29EE-495B-AAC9-E17CA75F57BF}" srcOrd="0" destOrd="0" presId="urn:microsoft.com/office/officeart/2005/8/layout/orgChart1"/>
    <dgm:cxn modelId="{26CA26F3-784B-48B0-8FAF-A36F490A425D}" type="presParOf" srcId="{B4FFDB0D-29EE-495B-AAC9-E17CA75F57BF}" destId="{AD2D7673-3724-48DE-B5DF-58F5EC0D03E8}" srcOrd="0" destOrd="0" presId="urn:microsoft.com/office/officeart/2005/8/layout/orgChart1"/>
    <dgm:cxn modelId="{64ED1B09-D895-45D9-995D-BB2E9DAD9159}" type="presParOf" srcId="{B4FFDB0D-29EE-495B-AAC9-E17CA75F57BF}" destId="{C9A25E7A-5E52-4AA9-9D04-437FC0F0653C}" srcOrd="1" destOrd="0" presId="urn:microsoft.com/office/officeart/2005/8/layout/orgChart1"/>
    <dgm:cxn modelId="{44A4C95A-879F-41FB-A823-7D6BA27410F7}" type="presParOf" srcId="{0648636F-54EF-4D66-B5A2-BF42DCD3E76A}" destId="{FD6A78A9-1137-4FD1-A4C4-5DF40E7ADA50}" srcOrd="1" destOrd="0" presId="urn:microsoft.com/office/officeart/2005/8/layout/orgChart1"/>
    <dgm:cxn modelId="{783001CD-5570-44C4-8ECD-873C41E62995}" type="presParOf" srcId="{0648636F-54EF-4D66-B5A2-BF42DCD3E76A}" destId="{EB4F774F-303E-4B75-9804-6175DF486BC5}" srcOrd="2" destOrd="0" presId="urn:microsoft.com/office/officeart/2005/8/layout/orgChart1"/>
    <dgm:cxn modelId="{7E94B8F2-8A09-489B-B412-C8B99382B55B}" type="presParOf" srcId="{CADFDA84-1C10-4A9E-8635-2D33C20C2E53}" destId="{4121BBD8-062B-4A53-802F-F43F769B9173}" srcOrd="2" destOrd="0" presId="urn:microsoft.com/office/officeart/2005/8/layout/orgChart1"/>
    <dgm:cxn modelId="{7B21ABCD-EE16-4E48-A699-831C23A525D4}" type="presParOf" srcId="{C410839A-6452-482D-A8A0-C01E27946EAE}" destId="{711F45B3-41BA-443A-8DDB-146C4A71CD28}" srcOrd="8" destOrd="0" presId="urn:microsoft.com/office/officeart/2005/8/layout/orgChart1"/>
    <dgm:cxn modelId="{F40E21F6-92D6-49C6-9F06-EA12BD756280}" type="presParOf" srcId="{C410839A-6452-482D-A8A0-C01E27946EAE}" destId="{6E634D84-816D-4F35-9C5F-AA783640AA37}" srcOrd="9" destOrd="0" presId="urn:microsoft.com/office/officeart/2005/8/layout/orgChart1"/>
    <dgm:cxn modelId="{CB3E58ED-AFD7-4A10-8340-EAF16FDB76EB}" type="presParOf" srcId="{6E634D84-816D-4F35-9C5F-AA783640AA37}" destId="{6A08F3DE-E4F0-46D9-8489-6A7724BD52A2}" srcOrd="0" destOrd="0" presId="urn:microsoft.com/office/officeart/2005/8/layout/orgChart1"/>
    <dgm:cxn modelId="{77DDD799-6E5F-47E4-AE51-9FA4087E580F}" type="presParOf" srcId="{6A08F3DE-E4F0-46D9-8489-6A7724BD52A2}" destId="{511AAE96-CD93-4EFF-8D57-68B6B66A6A94}" srcOrd="0" destOrd="0" presId="urn:microsoft.com/office/officeart/2005/8/layout/orgChart1"/>
    <dgm:cxn modelId="{51EF1CD6-26C5-4B63-AC3F-D0F511DF010C}" type="presParOf" srcId="{6A08F3DE-E4F0-46D9-8489-6A7724BD52A2}" destId="{1B1249F0-F2F0-4D32-8AF9-FB9A4723031B}" srcOrd="1" destOrd="0" presId="urn:microsoft.com/office/officeart/2005/8/layout/orgChart1"/>
    <dgm:cxn modelId="{D6F34549-5D9E-4D23-A110-E7DD0138E607}" type="presParOf" srcId="{6E634D84-816D-4F35-9C5F-AA783640AA37}" destId="{60BC6680-45EB-45EE-8FDA-F22DFC4A7454}" srcOrd="1" destOrd="0" presId="urn:microsoft.com/office/officeart/2005/8/layout/orgChart1"/>
    <dgm:cxn modelId="{CF1E2594-8160-4DA6-95EB-542B82CA8A86}" type="presParOf" srcId="{60BC6680-45EB-45EE-8FDA-F22DFC4A7454}" destId="{89B9B554-E7AE-4EC3-A733-D04566FB0614}" srcOrd="0" destOrd="0" presId="urn:microsoft.com/office/officeart/2005/8/layout/orgChart1"/>
    <dgm:cxn modelId="{EF4165BA-693D-4A4D-A143-6C91992C7D66}" type="presParOf" srcId="{60BC6680-45EB-45EE-8FDA-F22DFC4A7454}" destId="{D49117D3-B734-4214-A598-3762681EFF43}" srcOrd="1" destOrd="0" presId="urn:microsoft.com/office/officeart/2005/8/layout/orgChart1"/>
    <dgm:cxn modelId="{A4A6E7CA-9A02-4DA4-B4A0-14AE7BDFD47B}" type="presParOf" srcId="{D49117D3-B734-4214-A598-3762681EFF43}" destId="{640C81C3-2762-4596-A034-D00F3E7D219D}" srcOrd="0" destOrd="0" presId="urn:microsoft.com/office/officeart/2005/8/layout/orgChart1"/>
    <dgm:cxn modelId="{292663FA-CC04-450D-839C-E34D28E68096}" type="presParOf" srcId="{640C81C3-2762-4596-A034-D00F3E7D219D}" destId="{95306F27-A219-4CEB-96C2-276DAC3B9F0D}" srcOrd="0" destOrd="0" presId="urn:microsoft.com/office/officeart/2005/8/layout/orgChart1"/>
    <dgm:cxn modelId="{67CCD0B9-2A82-4A30-B9AB-556E79CDE4D4}" type="presParOf" srcId="{640C81C3-2762-4596-A034-D00F3E7D219D}" destId="{55BA2E86-B61C-42E6-9082-2E9454E590E8}" srcOrd="1" destOrd="0" presId="urn:microsoft.com/office/officeart/2005/8/layout/orgChart1"/>
    <dgm:cxn modelId="{F3D534A7-8C3E-4084-9501-4AD809309AC9}" type="presParOf" srcId="{D49117D3-B734-4214-A598-3762681EFF43}" destId="{EA78F305-1479-4265-BFFC-E388AB9489FA}" srcOrd="1" destOrd="0" presId="urn:microsoft.com/office/officeart/2005/8/layout/orgChart1"/>
    <dgm:cxn modelId="{FCDE4D0B-49B8-477E-8A09-6832A4947080}" type="presParOf" srcId="{D49117D3-B734-4214-A598-3762681EFF43}" destId="{3DDCD331-6F30-4028-9320-180958900913}" srcOrd="2" destOrd="0" presId="urn:microsoft.com/office/officeart/2005/8/layout/orgChart1"/>
    <dgm:cxn modelId="{B1693B65-E13A-44EA-86B7-16BDFE5D4287}" type="presParOf" srcId="{6E634D84-816D-4F35-9C5F-AA783640AA37}" destId="{74F4B22B-23D9-4BFA-8DA6-71FAE99AEB60}" srcOrd="2" destOrd="0" presId="urn:microsoft.com/office/officeart/2005/8/layout/orgChart1"/>
    <dgm:cxn modelId="{8C557801-CDAB-45E7-B058-A7716E41AF76}" type="presParOf" srcId="{D94396FD-64E7-442C-9FC4-09B49A79B007}" destId="{6E0F6D2A-544D-44E7-A18E-147F8CBB2D3C}" srcOrd="2" destOrd="0" presId="urn:microsoft.com/office/officeart/2005/8/layout/orgChart1"/>
    <dgm:cxn modelId="{931755BE-9DDC-4CE5-9338-AB207F06C56E}" type="presParOf" srcId="{D41A7637-EC3B-4F72-BCE6-5468F2B9EBD2}" destId="{F2A38444-2622-442B-BD15-C2A0A4AEDA3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9B554-E7AE-4EC3-A733-D04566FB0614}">
      <dsp:nvSpPr>
        <dsp:cNvPr id="0" name=""/>
        <dsp:cNvSpPr/>
      </dsp:nvSpPr>
      <dsp:spPr>
        <a:xfrm>
          <a:off x="6590819" y="2570141"/>
          <a:ext cx="199853" cy="612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884"/>
              </a:lnTo>
              <a:lnTo>
                <a:pt x="199853" y="61288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1F45B3-41BA-443A-8DDB-146C4A71CD28}">
      <dsp:nvSpPr>
        <dsp:cNvPr id="0" name=""/>
        <dsp:cNvSpPr/>
      </dsp:nvSpPr>
      <dsp:spPr>
        <a:xfrm>
          <a:off x="3898513" y="1624166"/>
          <a:ext cx="3225248" cy="279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897"/>
              </a:lnTo>
              <a:lnTo>
                <a:pt x="3225248" y="139897"/>
              </a:lnTo>
              <a:lnTo>
                <a:pt x="3225248" y="2797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8CD07-678E-4A7C-9C7E-5F9C2A16FB19}">
      <dsp:nvSpPr>
        <dsp:cNvPr id="0" name=""/>
        <dsp:cNvSpPr/>
      </dsp:nvSpPr>
      <dsp:spPr>
        <a:xfrm>
          <a:off x="4978665" y="2570141"/>
          <a:ext cx="199853" cy="612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884"/>
              </a:lnTo>
              <a:lnTo>
                <a:pt x="199853" y="61288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2D290-BF77-49A2-AC42-AC2D95880047}">
      <dsp:nvSpPr>
        <dsp:cNvPr id="0" name=""/>
        <dsp:cNvSpPr/>
      </dsp:nvSpPr>
      <dsp:spPr>
        <a:xfrm>
          <a:off x="3898513" y="1624166"/>
          <a:ext cx="1613094" cy="279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897"/>
              </a:lnTo>
              <a:lnTo>
                <a:pt x="1613094" y="139897"/>
              </a:lnTo>
              <a:lnTo>
                <a:pt x="1613094" y="2797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335074-4B47-435B-9DF3-C217A78682CB}">
      <dsp:nvSpPr>
        <dsp:cNvPr id="0" name=""/>
        <dsp:cNvSpPr/>
      </dsp:nvSpPr>
      <dsp:spPr>
        <a:xfrm>
          <a:off x="3364630" y="2570141"/>
          <a:ext cx="199855" cy="2504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4834"/>
              </a:lnTo>
              <a:lnTo>
                <a:pt x="199855" y="250483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20720-9DD9-4608-B033-76827E7A3434}">
      <dsp:nvSpPr>
        <dsp:cNvPr id="0" name=""/>
        <dsp:cNvSpPr/>
      </dsp:nvSpPr>
      <dsp:spPr>
        <a:xfrm>
          <a:off x="3364630" y="2570141"/>
          <a:ext cx="199855" cy="1558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8859"/>
              </a:lnTo>
              <a:lnTo>
                <a:pt x="199855" y="155885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E0E48-F80F-4B5F-995F-0E20D423F497}">
      <dsp:nvSpPr>
        <dsp:cNvPr id="0" name=""/>
        <dsp:cNvSpPr/>
      </dsp:nvSpPr>
      <dsp:spPr>
        <a:xfrm>
          <a:off x="3364630" y="2570141"/>
          <a:ext cx="199855" cy="612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884"/>
              </a:lnTo>
              <a:lnTo>
                <a:pt x="199855" y="61288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5D301-9B76-4C83-9E3B-F697ECF7F805}">
      <dsp:nvSpPr>
        <dsp:cNvPr id="0" name=""/>
        <dsp:cNvSpPr/>
      </dsp:nvSpPr>
      <dsp:spPr>
        <a:xfrm>
          <a:off x="3851859" y="1624166"/>
          <a:ext cx="91440" cy="279795"/>
        </a:xfrm>
        <a:custGeom>
          <a:avLst/>
          <a:gdLst/>
          <a:ahLst/>
          <a:cxnLst/>
          <a:rect l="0" t="0" r="0" b="0"/>
          <a:pathLst>
            <a:path>
              <a:moveTo>
                <a:pt x="46654" y="0"/>
              </a:moveTo>
              <a:lnTo>
                <a:pt x="46654" y="139897"/>
              </a:lnTo>
              <a:lnTo>
                <a:pt x="45720" y="139897"/>
              </a:lnTo>
              <a:lnTo>
                <a:pt x="45720" y="2797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15987-A01C-4897-9ADE-DB2714B1A837}">
      <dsp:nvSpPr>
        <dsp:cNvPr id="0" name=""/>
        <dsp:cNvSpPr/>
      </dsp:nvSpPr>
      <dsp:spPr>
        <a:xfrm>
          <a:off x="1752475" y="2570141"/>
          <a:ext cx="199853" cy="612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884"/>
              </a:lnTo>
              <a:lnTo>
                <a:pt x="199853" y="61288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64B8C-B9C3-43D5-A58D-83066A91C11E}">
      <dsp:nvSpPr>
        <dsp:cNvPr id="0" name=""/>
        <dsp:cNvSpPr/>
      </dsp:nvSpPr>
      <dsp:spPr>
        <a:xfrm>
          <a:off x="2285418" y="1624166"/>
          <a:ext cx="1613094" cy="279795"/>
        </a:xfrm>
        <a:custGeom>
          <a:avLst/>
          <a:gdLst/>
          <a:ahLst/>
          <a:cxnLst/>
          <a:rect l="0" t="0" r="0" b="0"/>
          <a:pathLst>
            <a:path>
              <a:moveTo>
                <a:pt x="1613094" y="0"/>
              </a:moveTo>
              <a:lnTo>
                <a:pt x="1613094" y="139897"/>
              </a:lnTo>
              <a:lnTo>
                <a:pt x="0" y="139897"/>
              </a:lnTo>
              <a:lnTo>
                <a:pt x="0" y="2797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923A8E-52B0-4FDC-A01C-6D91F03CB098}">
      <dsp:nvSpPr>
        <dsp:cNvPr id="0" name=""/>
        <dsp:cNvSpPr/>
      </dsp:nvSpPr>
      <dsp:spPr>
        <a:xfrm>
          <a:off x="140321" y="2570141"/>
          <a:ext cx="199853" cy="2504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4834"/>
              </a:lnTo>
              <a:lnTo>
                <a:pt x="199853" y="250483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9854F-A4D6-4E71-BF57-B168C5AA88DB}">
      <dsp:nvSpPr>
        <dsp:cNvPr id="0" name=""/>
        <dsp:cNvSpPr/>
      </dsp:nvSpPr>
      <dsp:spPr>
        <a:xfrm>
          <a:off x="140321" y="2570141"/>
          <a:ext cx="199853" cy="1558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8859"/>
              </a:lnTo>
              <a:lnTo>
                <a:pt x="199853" y="155885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3D62B-FB2A-44E8-8731-A571C17B2108}">
      <dsp:nvSpPr>
        <dsp:cNvPr id="0" name=""/>
        <dsp:cNvSpPr/>
      </dsp:nvSpPr>
      <dsp:spPr>
        <a:xfrm>
          <a:off x="140321" y="2570141"/>
          <a:ext cx="199853" cy="612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884"/>
              </a:lnTo>
              <a:lnTo>
                <a:pt x="199853" y="61288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E47A2A-2CF8-464D-9540-253CAED7AF21}">
      <dsp:nvSpPr>
        <dsp:cNvPr id="0" name=""/>
        <dsp:cNvSpPr/>
      </dsp:nvSpPr>
      <dsp:spPr>
        <a:xfrm>
          <a:off x="673264" y="1624166"/>
          <a:ext cx="3225248" cy="279795"/>
        </a:xfrm>
        <a:custGeom>
          <a:avLst/>
          <a:gdLst/>
          <a:ahLst/>
          <a:cxnLst/>
          <a:rect l="0" t="0" r="0" b="0"/>
          <a:pathLst>
            <a:path>
              <a:moveTo>
                <a:pt x="3225248" y="0"/>
              </a:moveTo>
              <a:lnTo>
                <a:pt x="3225248" y="139897"/>
              </a:lnTo>
              <a:lnTo>
                <a:pt x="0" y="139897"/>
              </a:lnTo>
              <a:lnTo>
                <a:pt x="0" y="2797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75E5B3-8868-4DDC-879E-BF15D04D8BF0}">
      <dsp:nvSpPr>
        <dsp:cNvPr id="0" name=""/>
        <dsp:cNvSpPr/>
      </dsp:nvSpPr>
      <dsp:spPr>
        <a:xfrm>
          <a:off x="3852793" y="678192"/>
          <a:ext cx="91440" cy="2797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79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65458-F39D-4FDB-8AB0-0DCFC70F340D}">
      <dsp:nvSpPr>
        <dsp:cNvPr id="0" name=""/>
        <dsp:cNvSpPr/>
      </dsp:nvSpPr>
      <dsp:spPr>
        <a:xfrm>
          <a:off x="3232334" y="12012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登入</a:t>
          </a:r>
        </a:p>
      </dsp:txBody>
      <dsp:txXfrm>
        <a:off x="3232334" y="12012"/>
        <a:ext cx="1332358" cy="666179"/>
      </dsp:txXfrm>
    </dsp:sp>
    <dsp:sp modelId="{22BEC23D-A5B2-4F78-8BDC-71C99821703F}">
      <dsp:nvSpPr>
        <dsp:cNvPr id="0" name=""/>
        <dsp:cNvSpPr/>
      </dsp:nvSpPr>
      <dsp:spPr>
        <a:xfrm>
          <a:off x="3232334" y="957987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主畫面</a:t>
          </a:r>
        </a:p>
      </dsp:txBody>
      <dsp:txXfrm>
        <a:off x="3232334" y="957987"/>
        <a:ext cx="1332358" cy="666179"/>
      </dsp:txXfrm>
    </dsp:sp>
    <dsp:sp modelId="{AACE6D68-6F8E-428B-8368-D8576394511F}">
      <dsp:nvSpPr>
        <dsp:cNvPr id="0" name=""/>
        <dsp:cNvSpPr/>
      </dsp:nvSpPr>
      <dsp:spPr>
        <a:xfrm>
          <a:off x="7085" y="1903962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商品列表</a:t>
          </a:r>
        </a:p>
      </dsp:txBody>
      <dsp:txXfrm>
        <a:off x="7085" y="1903962"/>
        <a:ext cx="1332358" cy="666179"/>
      </dsp:txXfrm>
    </dsp:sp>
    <dsp:sp modelId="{ACC4061E-48C1-4AF2-A934-FFEA2A0DE4DB}">
      <dsp:nvSpPr>
        <dsp:cNvPr id="0" name=""/>
        <dsp:cNvSpPr/>
      </dsp:nvSpPr>
      <dsp:spPr>
        <a:xfrm>
          <a:off x="340175" y="2849936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編輯進貨商</a:t>
          </a:r>
        </a:p>
      </dsp:txBody>
      <dsp:txXfrm>
        <a:off x="340175" y="2849936"/>
        <a:ext cx="1332358" cy="666179"/>
      </dsp:txXfrm>
    </dsp:sp>
    <dsp:sp modelId="{8B77F817-98FB-46D1-90F5-846E2E2E0D2A}">
      <dsp:nvSpPr>
        <dsp:cNvPr id="0" name=""/>
        <dsp:cNvSpPr/>
      </dsp:nvSpPr>
      <dsp:spPr>
        <a:xfrm>
          <a:off x="340175" y="3795911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編輯商品</a:t>
          </a:r>
        </a:p>
      </dsp:txBody>
      <dsp:txXfrm>
        <a:off x="340175" y="3795911"/>
        <a:ext cx="1332358" cy="666179"/>
      </dsp:txXfrm>
    </dsp:sp>
    <dsp:sp modelId="{86D390BD-2C9A-4BFD-BACD-F518C759AB41}">
      <dsp:nvSpPr>
        <dsp:cNvPr id="0" name=""/>
        <dsp:cNvSpPr/>
      </dsp:nvSpPr>
      <dsp:spPr>
        <a:xfrm>
          <a:off x="340175" y="4741885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搜尋</a:t>
          </a:r>
        </a:p>
      </dsp:txBody>
      <dsp:txXfrm>
        <a:off x="340175" y="4741885"/>
        <a:ext cx="1332358" cy="666179"/>
      </dsp:txXfrm>
    </dsp:sp>
    <dsp:sp modelId="{F4B3D3D6-B665-459C-8D0F-B62474E4BE16}">
      <dsp:nvSpPr>
        <dsp:cNvPr id="0" name=""/>
        <dsp:cNvSpPr/>
      </dsp:nvSpPr>
      <dsp:spPr>
        <a:xfrm>
          <a:off x="1619239" y="1903962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客戶列表</a:t>
          </a:r>
        </a:p>
      </dsp:txBody>
      <dsp:txXfrm>
        <a:off x="1619239" y="1903962"/>
        <a:ext cx="1332358" cy="666179"/>
      </dsp:txXfrm>
    </dsp:sp>
    <dsp:sp modelId="{B907FCF6-44B5-445B-8712-6A1410CD8DAA}">
      <dsp:nvSpPr>
        <dsp:cNvPr id="0" name=""/>
        <dsp:cNvSpPr/>
      </dsp:nvSpPr>
      <dsp:spPr>
        <a:xfrm>
          <a:off x="1952329" y="2849936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編輯客戶名單</a:t>
          </a:r>
        </a:p>
      </dsp:txBody>
      <dsp:txXfrm>
        <a:off x="1952329" y="2849936"/>
        <a:ext cx="1332358" cy="666179"/>
      </dsp:txXfrm>
    </dsp:sp>
    <dsp:sp modelId="{77836E0C-9B5A-4DC5-8C69-55305F0B9373}">
      <dsp:nvSpPr>
        <dsp:cNvPr id="0" name=""/>
        <dsp:cNvSpPr/>
      </dsp:nvSpPr>
      <dsp:spPr>
        <a:xfrm>
          <a:off x="3231393" y="1903962"/>
          <a:ext cx="1332371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訂單列表</a:t>
          </a:r>
        </a:p>
      </dsp:txBody>
      <dsp:txXfrm>
        <a:off x="3231393" y="1903962"/>
        <a:ext cx="1332371" cy="666179"/>
      </dsp:txXfrm>
    </dsp:sp>
    <dsp:sp modelId="{15C4F65F-65AB-4E3F-9C2D-69016E060C1E}">
      <dsp:nvSpPr>
        <dsp:cNvPr id="0" name=""/>
        <dsp:cNvSpPr/>
      </dsp:nvSpPr>
      <dsp:spPr>
        <a:xfrm>
          <a:off x="3564486" y="2849936"/>
          <a:ext cx="1334237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取得訂單編號</a:t>
          </a:r>
        </a:p>
      </dsp:txBody>
      <dsp:txXfrm>
        <a:off x="3564486" y="2849936"/>
        <a:ext cx="1334237" cy="666179"/>
      </dsp:txXfrm>
    </dsp:sp>
    <dsp:sp modelId="{1AFE230B-3D3C-498D-B663-936C8989189E}">
      <dsp:nvSpPr>
        <dsp:cNvPr id="0" name=""/>
        <dsp:cNvSpPr/>
      </dsp:nvSpPr>
      <dsp:spPr>
        <a:xfrm>
          <a:off x="3564486" y="3795911"/>
          <a:ext cx="1334237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編輯訂單</a:t>
          </a:r>
        </a:p>
      </dsp:txBody>
      <dsp:txXfrm>
        <a:off x="3564486" y="3795911"/>
        <a:ext cx="1334237" cy="666179"/>
      </dsp:txXfrm>
    </dsp:sp>
    <dsp:sp modelId="{E6290773-80D7-4041-8B7D-49004EB0B96D}">
      <dsp:nvSpPr>
        <dsp:cNvPr id="0" name=""/>
        <dsp:cNvSpPr/>
      </dsp:nvSpPr>
      <dsp:spPr>
        <a:xfrm>
          <a:off x="3564486" y="4741885"/>
          <a:ext cx="1334237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列印訂單</a:t>
          </a:r>
          <a:endParaRPr lang="en-US" altLang="zh-TW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64486" y="4741885"/>
        <a:ext cx="1334237" cy="666179"/>
      </dsp:txXfrm>
    </dsp:sp>
    <dsp:sp modelId="{B5A56B41-5F23-4FE7-82C5-EFD5EB6A4B1E}">
      <dsp:nvSpPr>
        <dsp:cNvPr id="0" name=""/>
        <dsp:cNvSpPr/>
      </dsp:nvSpPr>
      <dsp:spPr>
        <a:xfrm>
          <a:off x="4845429" y="1903962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查詢訂單</a:t>
          </a:r>
        </a:p>
      </dsp:txBody>
      <dsp:txXfrm>
        <a:off x="4845429" y="1903962"/>
        <a:ext cx="1332358" cy="666179"/>
      </dsp:txXfrm>
    </dsp:sp>
    <dsp:sp modelId="{AD2D7673-3724-48DE-B5DF-58F5EC0D03E8}">
      <dsp:nvSpPr>
        <dsp:cNvPr id="0" name=""/>
        <dsp:cNvSpPr/>
      </dsp:nvSpPr>
      <dsp:spPr>
        <a:xfrm>
          <a:off x="5178518" y="2849936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依日期查詢訂單</a:t>
          </a:r>
        </a:p>
      </dsp:txBody>
      <dsp:txXfrm>
        <a:off x="5178518" y="2849936"/>
        <a:ext cx="1332358" cy="666179"/>
      </dsp:txXfrm>
    </dsp:sp>
    <dsp:sp modelId="{511AAE96-CD93-4EFF-8D57-68B6B66A6A94}">
      <dsp:nvSpPr>
        <dsp:cNvPr id="0" name=""/>
        <dsp:cNvSpPr/>
      </dsp:nvSpPr>
      <dsp:spPr>
        <a:xfrm>
          <a:off x="6457583" y="1903962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離開系統</a:t>
          </a:r>
        </a:p>
      </dsp:txBody>
      <dsp:txXfrm>
        <a:off x="6457583" y="1903962"/>
        <a:ext cx="1332358" cy="666179"/>
      </dsp:txXfrm>
    </dsp:sp>
    <dsp:sp modelId="{95306F27-A219-4CEB-96C2-276DAC3B9F0D}">
      <dsp:nvSpPr>
        <dsp:cNvPr id="0" name=""/>
        <dsp:cNvSpPr/>
      </dsp:nvSpPr>
      <dsp:spPr>
        <a:xfrm>
          <a:off x="6790672" y="2849936"/>
          <a:ext cx="1332358" cy="66617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顯示提示訊息</a:t>
          </a:r>
        </a:p>
      </dsp:txBody>
      <dsp:txXfrm>
        <a:off x="6790672" y="2849936"/>
        <a:ext cx="1332358" cy="666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2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03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142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67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10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50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888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82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131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08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361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486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890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568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993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03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65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82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13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94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54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7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2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0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8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4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6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8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2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3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0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6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  <a:t>2022/12/27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4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BtOEztT1Qzk&amp;t=186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youtube.com/watch?v=orsF-iDo3NQ&amp;ab_channel=FreeProjectz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i4YHCa92BdM" TargetMode="External"/><Relationship Id="rId11" Type="http://schemas.openxmlformats.org/officeDocument/2006/relationships/hyperlink" Target="https://www.youtube.com/watch?v=Kc1gZ6GPsQg&amp;ab_channel=TheNewBaghdad" TargetMode="External"/><Relationship Id="rId5" Type="http://schemas.openxmlformats.org/officeDocument/2006/relationships/hyperlink" Target="https://youtu.be/n2FWwmgMKok" TargetMode="External"/><Relationship Id="rId10" Type="http://schemas.openxmlformats.org/officeDocument/2006/relationships/hyperlink" Target="https://www.youtube.com/watch?v=gofDanxHLI0&amp;ab_channel=DynamicSoft" TargetMode="External"/><Relationship Id="rId4" Type="http://schemas.openxmlformats.org/officeDocument/2006/relationships/hyperlink" Target="https://youtu.be/CCSOmEEC_28" TargetMode="External"/><Relationship Id="rId9" Type="http://schemas.openxmlformats.org/officeDocument/2006/relationships/hyperlink" Target="https://www.youtube.com/watch?v=QmgmGIn0mZY&amp;ab_channel=CodingWorl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1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" y="0"/>
            <a:ext cx="12192000" cy="6858000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177" name="矩形 176"/>
          <p:cNvSpPr/>
          <p:nvPr/>
        </p:nvSpPr>
        <p:spPr>
          <a:xfrm>
            <a:off x="0" y="1785147"/>
            <a:ext cx="12218267" cy="2808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0" y="1929163"/>
            <a:ext cx="12218267" cy="32129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TextBox 7"/>
          <p:cNvSpPr>
            <a:spLocks noChangeArrowheads="1"/>
          </p:cNvSpPr>
          <p:nvPr/>
        </p:nvSpPr>
        <p:spPr bwMode="auto">
          <a:xfrm>
            <a:off x="3004695" y="2779266"/>
            <a:ext cx="655272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訂單管理系統</a:t>
            </a:r>
            <a:endParaRPr lang="zh-CN" altLang="en-US" sz="60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4" name="矩形 3"/>
          <p:cNvSpPr>
            <a:spLocks noChangeArrowheads="1"/>
          </p:cNvSpPr>
          <p:nvPr/>
        </p:nvSpPr>
        <p:spPr bwMode="auto">
          <a:xfrm>
            <a:off x="3232636" y="4078734"/>
            <a:ext cx="6096848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TW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</a:t>
            </a:r>
            <a:r>
              <a:rPr lang="en-US" altLang="zh-TW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13</a:t>
            </a:r>
            <a:r>
              <a:rPr lang="zh-TW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組</a:t>
            </a:r>
            <a:endParaRPr lang="en-US" altLang="zh-TW" sz="1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en-US" altLang="zh-TW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CBF109051</a:t>
            </a:r>
            <a:r>
              <a:rPr lang="zh-TW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林威蓁　</a:t>
            </a:r>
            <a:r>
              <a:rPr lang="en-US" altLang="zh-TW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CBF109023</a:t>
            </a:r>
            <a:r>
              <a:rPr lang="zh-TW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陳敬中　</a:t>
            </a:r>
            <a:r>
              <a:rPr lang="en-US" altLang="zh-TW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CBF109007</a:t>
            </a:r>
            <a:r>
              <a:rPr lang="zh-TW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葉誌鵬</a:t>
            </a:r>
            <a:endParaRPr lang="en-US" altLang="zh-TW" sz="16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215">
            <a:extLst>
              <a:ext uri="{FF2B5EF4-FFF2-40B4-BE49-F238E27FC236}">
                <a16:creationId xmlns:a16="http://schemas.microsoft.com/office/drawing/2014/main" id="{B6C4CA49-40AF-16CB-F777-A5C772CE01A0}"/>
              </a:ext>
            </a:extLst>
          </p:cNvPr>
          <p:cNvGrpSpPr/>
          <p:nvPr/>
        </p:nvGrpSpPr>
        <p:grpSpPr>
          <a:xfrm>
            <a:off x="4081363" y="5214147"/>
            <a:ext cx="663125" cy="663125"/>
            <a:chOff x="8077071" y="845254"/>
            <a:chExt cx="2036801" cy="2036802"/>
          </a:xfrm>
        </p:grpSpPr>
        <p:sp>
          <p:nvSpPr>
            <p:cNvPr id="3" name="椭圆 216">
              <a:extLst>
                <a:ext uri="{FF2B5EF4-FFF2-40B4-BE49-F238E27FC236}">
                  <a16:creationId xmlns:a16="http://schemas.microsoft.com/office/drawing/2014/main" id="{C91CAFF8-C1A0-3CAB-C300-D85A88694211}"/>
                </a:ext>
              </a:extLst>
            </p:cNvPr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Freeform 126">
              <a:extLst>
                <a:ext uri="{FF2B5EF4-FFF2-40B4-BE49-F238E27FC236}">
                  <a16:creationId xmlns:a16="http://schemas.microsoft.com/office/drawing/2014/main" id="{5516CBCD-AE87-977C-F8EE-BFB1895146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218">
            <a:extLst>
              <a:ext uri="{FF2B5EF4-FFF2-40B4-BE49-F238E27FC236}">
                <a16:creationId xmlns:a16="http://schemas.microsoft.com/office/drawing/2014/main" id="{478AD8BD-8F79-5B42-C275-E331534055C3}"/>
              </a:ext>
            </a:extLst>
          </p:cNvPr>
          <p:cNvGrpSpPr/>
          <p:nvPr/>
        </p:nvGrpSpPr>
        <p:grpSpPr>
          <a:xfrm>
            <a:off x="4873451" y="5214147"/>
            <a:ext cx="663125" cy="663125"/>
            <a:chOff x="8125599" y="1434035"/>
            <a:chExt cx="2036802" cy="2036802"/>
          </a:xfrm>
        </p:grpSpPr>
        <p:sp>
          <p:nvSpPr>
            <p:cNvPr id="6" name="椭圆 219">
              <a:extLst>
                <a:ext uri="{FF2B5EF4-FFF2-40B4-BE49-F238E27FC236}">
                  <a16:creationId xmlns:a16="http://schemas.microsoft.com/office/drawing/2014/main" id="{12C656B7-3EC3-5EEF-9419-26EFA962E614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261">
              <a:extLst>
                <a:ext uri="{FF2B5EF4-FFF2-40B4-BE49-F238E27FC236}">
                  <a16:creationId xmlns:a16="http://schemas.microsoft.com/office/drawing/2014/main" id="{C212FD58-2922-F100-D5B7-A215011D6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221">
            <a:extLst>
              <a:ext uri="{FF2B5EF4-FFF2-40B4-BE49-F238E27FC236}">
                <a16:creationId xmlns:a16="http://schemas.microsoft.com/office/drawing/2014/main" id="{E10A6845-DEAD-93A0-6BFA-38EB68936782}"/>
              </a:ext>
            </a:extLst>
          </p:cNvPr>
          <p:cNvGrpSpPr/>
          <p:nvPr/>
        </p:nvGrpSpPr>
        <p:grpSpPr>
          <a:xfrm>
            <a:off x="5726382" y="5214147"/>
            <a:ext cx="663125" cy="663125"/>
            <a:chOff x="8125599" y="1434035"/>
            <a:chExt cx="2036802" cy="2036802"/>
          </a:xfrm>
        </p:grpSpPr>
        <p:sp>
          <p:nvSpPr>
            <p:cNvPr id="9" name="椭圆 222">
              <a:extLst>
                <a:ext uri="{FF2B5EF4-FFF2-40B4-BE49-F238E27FC236}">
                  <a16:creationId xmlns:a16="http://schemas.microsoft.com/office/drawing/2014/main" id="{2B141C9F-010B-2862-FD4A-E4148436F5D1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223">
              <a:extLst>
                <a:ext uri="{FF2B5EF4-FFF2-40B4-BE49-F238E27FC236}">
                  <a16:creationId xmlns:a16="http://schemas.microsoft.com/office/drawing/2014/main" id="{052CF310-9EA1-F896-ADF7-4C5B56BA76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11" name="Freeform 301">
                <a:extLst>
                  <a:ext uri="{FF2B5EF4-FFF2-40B4-BE49-F238E27FC236}">
                    <a16:creationId xmlns:a16="http://schemas.microsoft.com/office/drawing/2014/main" id="{D5432B19-9834-97E5-5BAB-4F0F45CF26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Freeform 302">
                <a:extLst>
                  <a:ext uri="{FF2B5EF4-FFF2-40B4-BE49-F238E27FC236}">
                    <a16:creationId xmlns:a16="http://schemas.microsoft.com/office/drawing/2014/main" id="{6C7C2F94-B3FB-F375-871F-4C2CAF1F9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Freeform 303">
                <a:extLst>
                  <a:ext uri="{FF2B5EF4-FFF2-40B4-BE49-F238E27FC236}">
                    <a16:creationId xmlns:a16="http://schemas.microsoft.com/office/drawing/2014/main" id="{FC5109B7-70D3-5EB5-1E55-ED3D8212B5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4" name="组合 227">
            <a:extLst>
              <a:ext uri="{FF2B5EF4-FFF2-40B4-BE49-F238E27FC236}">
                <a16:creationId xmlns:a16="http://schemas.microsoft.com/office/drawing/2014/main" id="{27674066-1AAB-25E4-5314-7FEFE6B970D4}"/>
              </a:ext>
            </a:extLst>
          </p:cNvPr>
          <p:cNvGrpSpPr/>
          <p:nvPr/>
        </p:nvGrpSpPr>
        <p:grpSpPr>
          <a:xfrm>
            <a:off x="6544688" y="5214147"/>
            <a:ext cx="663125" cy="663125"/>
            <a:chOff x="8125599" y="1434035"/>
            <a:chExt cx="2036802" cy="2036802"/>
          </a:xfrm>
        </p:grpSpPr>
        <p:sp>
          <p:nvSpPr>
            <p:cNvPr id="15" name="椭圆 228">
              <a:extLst>
                <a:ext uri="{FF2B5EF4-FFF2-40B4-BE49-F238E27FC236}">
                  <a16:creationId xmlns:a16="http://schemas.microsoft.com/office/drawing/2014/main" id="{D062ACAC-B034-AA56-800B-C33B2BC04EBF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EE9206C-F0F3-B083-5E67-7CAF40D2CE25}"/>
                </a:ext>
              </a:extLst>
            </p:cNvPr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230">
            <a:extLst>
              <a:ext uri="{FF2B5EF4-FFF2-40B4-BE49-F238E27FC236}">
                <a16:creationId xmlns:a16="http://schemas.microsoft.com/office/drawing/2014/main" id="{1E0005B9-7579-E4F3-BAF3-6D0094A17346}"/>
              </a:ext>
            </a:extLst>
          </p:cNvPr>
          <p:cNvGrpSpPr/>
          <p:nvPr/>
        </p:nvGrpSpPr>
        <p:grpSpPr>
          <a:xfrm>
            <a:off x="7393731" y="5214147"/>
            <a:ext cx="663125" cy="663125"/>
            <a:chOff x="8125599" y="1434035"/>
            <a:chExt cx="2036802" cy="2036802"/>
          </a:xfrm>
        </p:grpSpPr>
        <p:sp>
          <p:nvSpPr>
            <p:cNvPr id="18" name="椭圆 231">
              <a:extLst>
                <a:ext uri="{FF2B5EF4-FFF2-40B4-BE49-F238E27FC236}">
                  <a16:creationId xmlns:a16="http://schemas.microsoft.com/office/drawing/2014/main" id="{38E2FC05-4B50-F066-658E-1DA05562E9F7}"/>
                </a:ext>
              </a:extLst>
            </p:cNvPr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206">
              <a:extLst>
                <a:ext uri="{FF2B5EF4-FFF2-40B4-BE49-F238E27FC236}">
                  <a16:creationId xmlns:a16="http://schemas.microsoft.com/office/drawing/2014/main" id="{6710A2A0-02C1-37AE-6D8B-C1D40D7D2A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8913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2"/>
          <p:cNvSpPr/>
          <p:nvPr/>
        </p:nvSpPr>
        <p:spPr>
          <a:xfrm>
            <a:off x="0" y="877194"/>
            <a:ext cx="12195175" cy="2503994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2441114" y="1342732"/>
            <a:ext cx="7600974" cy="47867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193359" y="618132"/>
            <a:ext cx="2096485" cy="584767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登入介面</a:t>
            </a:r>
            <a:endParaRPr lang="en-US" altLang="zh-CN" sz="32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D6F296A9-B5AC-DCC9-CC24-12B9242C56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A7EC7B57-6172-B288-0F14-836E3D90F4D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F72DF93-9670-E2A4-5ADF-8C2026D99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60" y="3381188"/>
            <a:ext cx="1728362" cy="149051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AE4E866-5C10-DEFB-B09A-82E8DF2A62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17"/>
          <a:stretch/>
        </p:blipFill>
        <p:spPr>
          <a:xfrm>
            <a:off x="195993" y="5042160"/>
            <a:ext cx="2664296" cy="1552872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FC7D5597-EC7F-FE12-0987-F9C6CABAEF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88"/>
          <a:stretch/>
        </p:blipFill>
        <p:spPr>
          <a:xfrm>
            <a:off x="734038" y="1573731"/>
            <a:ext cx="1588206" cy="1607121"/>
          </a:xfrm>
          <a:prstGeom prst="rect">
            <a:avLst/>
          </a:prstGeom>
        </p:spPr>
      </p:pic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D4838655-3C90-7AE5-0247-5DCE0A58DB03}"/>
              </a:ext>
            </a:extLst>
          </p:cNvPr>
          <p:cNvCxnSpPr>
            <a:cxnSpLocks/>
          </p:cNvCxnSpPr>
          <p:nvPr/>
        </p:nvCxnSpPr>
        <p:spPr>
          <a:xfrm flipH="1" flipV="1">
            <a:off x="2641203" y="3381188"/>
            <a:ext cx="4464496" cy="1866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02E0FE1D-CB98-7304-4B25-9CD7C4B5A883}"/>
              </a:ext>
            </a:extLst>
          </p:cNvPr>
          <p:cNvCxnSpPr>
            <a:cxnSpLocks/>
          </p:cNvCxnSpPr>
          <p:nvPr/>
        </p:nvCxnSpPr>
        <p:spPr>
          <a:xfrm flipH="1">
            <a:off x="2929235" y="5661248"/>
            <a:ext cx="4464496" cy="216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圖片 117">
            <a:extLst>
              <a:ext uri="{FF2B5EF4-FFF2-40B4-BE49-F238E27FC236}">
                <a16:creationId xmlns:a16="http://schemas.microsoft.com/office/drawing/2014/main" id="{8C9858CC-8F0C-31B5-445E-CC609CA033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3" t="42697" r="8386" b="30525"/>
          <a:stretch/>
        </p:blipFill>
        <p:spPr>
          <a:xfrm>
            <a:off x="8906419" y="5352093"/>
            <a:ext cx="3092763" cy="105035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D471759C-761C-315D-4636-3AB3FD51982F}"/>
              </a:ext>
            </a:extLst>
          </p:cNvPr>
          <p:cNvCxnSpPr/>
          <p:nvPr/>
        </p:nvCxnSpPr>
        <p:spPr>
          <a:xfrm>
            <a:off x="9193931" y="4871702"/>
            <a:ext cx="360040" cy="376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87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Rectangle 2"/>
          <p:cNvSpPr/>
          <p:nvPr/>
        </p:nvSpPr>
        <p:spPr>
          <a:xfrm>
            <a:off x="1921123" y="1277463"/>
            <a:ext cx="9298906" cy="55211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21E35D5F-6578-B3AC-8177-EBA9F37266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3F45F55B-DFC1-7791-F733-F8EA3E923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018" y="2136669"/>
            <a:ext cx="327600" cy="32760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EF32E3CC-170E-1461-A5F0-F1CCCAF09FAD}"/>
              </a:ext>
            </a:extLst>
          </p:cNvPr>
          <p:cNvGrpSpPr/>
          <p:nvPr/>
        </p:nvGrpSpPr>
        <p:grpSpPr>
          <a:xfrm>
            <a:off x="5374663" y="611985"/>
            <a:ext cx="2401424" cy="584767"/>
            <a:chOff x="6164258" y="836713"/>
            <a:chExt cx="2401424" cy="584767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3C5ED4C-873F-6663-0600-9CF0DAED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258" y="895905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E775906-920B-EC68-AC17-2FF5CC8BA700}"/>
                </a:ext>
              </a:extLst>
            </p:cNvPr>
            <p:cNvSpPr/>
            <p:nvPr/>
          </p:nvSpPr>
          <p:spPr>
            <a:xfrm>
              <a:off x="6314421" y="836713"/>
              <a:ext cx="2096485" cy="58476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客戶列表</a:t>
              </a:r>
              <a:endPara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0ECBA3D-772D-4596-3BB5-5D35164F287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223510" y="1079308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DAD0D83C-A06E-7EBA-EB01-58F3FE197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173" y="2738364"/>
            <a:ext cx="4782982" cy="36429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0A6A7F5-4AA2-EE45-FEB8-530C5D8A1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23" y="4069379"/>
            <a:ext cx="3477542" cy="2590267"/>
          </a:xfrm>
          <a:prstGeom prst="rect">
            <a:avLst/>
          </a:prstGeom>
          <a:ln>
            <a:solidFill>
              <a:srgbClr val="215968"/>
            </a:solidFill>
          </a:ln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5D103A0-7BFB-FDDA-C5C1-2474DABF89CE}"/>
              </a:ext>
            </a:extLst>
          </p:cNvPr>
          <p:cNvCxnSpPr>
            <a:cxnSpLocks/>
          </p:cNvCxnSpPr>
          <p:nvPr/>
        </p:nvCxnSpPr>
        <p:spPr>
          <a:xfrm flipH="1" flipV="1">
            <a:off x="3240247" y="5517232"/>
            <a:ext cx="481076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9">
            <a:extLst>
              <a:ext uri="{FF2B5EF4-FFF2-40B4-BE49-F238E27FC236}">
                <a16:creationId xmlns:a16="http://schemas.microsoft.com/office/drawing/2014/main" id="{10D5A0BE-1D14-805B-FCEB-8118452DA63F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A896560-8F1C-3214-623E-819496A828C9}"/>
              </a:ext>
            </a:extLst>
          </p:cNvPr>
          <p:cNvSpPr/>
          <p:nvPr/>
        </p:nvSpPr>
        <p:spPr>
          <a:xfrm>
            <a:off x="264939" y="2979735"/>
            <a:ext cx="1728192" cy="360040"/>
          </a:xfrm>
          <a:prstGeom prst="rect">
            <a:avLst/>
          </a:prstGeom>
          <a:solidFill>
            <a:schemeClr val="accent5">
              <a:lumMod val="75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客戶列表</a:t>
            </a:r>
            <a:endParaRPr 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A36B028-DC90-73B7-52F1-E270188BFC08}"/>
              </a:ext>
            </a:extLst>
          </p:cNvPr>
          <p:cNvGrpSpPr/>
          <p:nvPr/>
        </p:nvGrpSpPr>
        <p:grpSpPr>
          <a:xfrm>
            <a:off x="798256" y="2204864"/>
            <a:ext cx="663125" cy="663125"/>
            <a:chOff x="798256" y="2204864"/>
            <a:chExt cx="663125" cy="663125"/>
          </a:xfrm>
        </p:grpSpPr>
        <p:sp>
          <p:nvSpPr>
            <p:cNvPr id="7" name="椭圆 11">
              <a:extLst>
                <a:ext uri="{FF2B5EF4-FFF2-40B4-BE49-F238E27FC236}">
                  <a16:creationId xmlns:a16="http://schemas.microsoft.com/office/drawing/2014/main" id="{B3033764-5498-4769-4D1F-776589B64514}"/>
                </a:ext>
              </a:extLst>
            </p:cNvPr>
            <p:cNvSpPr/>
            <p:nvPr/>
          </p:nvSpPr>
          <p:spPr>
            <a:xfrm>
              <a:off x="798256" y="2204864"/>
              <a:ext cx="663125" cy="66312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107B1C1-E960-5F39-F834-DCB99704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6018" y="2367746"/>
              <a:ext cx="327600" cy="32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5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Rectangle 2"/>
          <p:cNvSpPr/>
          <p:nvPr/>
        </p:nvSpPr>
        <p:spPr>
          <a:xfrm>
            <a:off x="1921123" y="1277463"/>
            <a:ext cx="9298906" cy="55211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21E35D5F-6578-B3AC-8177-EBA9F37266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F32E3CC-170E-1461-A5F0-F1CCCAF09FAD}"/>
              </a:ext>
            </a:extLst>
          </p:cNvPr>
          <p:cNvGrpSpPr/>
          <p:nvPr/>
        </p:nvGrpSpPr>
        <p:grpSpPr>
          <a:xfrm>
            <a:off x="5374663" y="611985"/>
            <a:ext cx="2401424" cy="584767"/>
            <a:chOff x="6164258" y="836713"/>
            <a:chExt cx="2401424" cy="584767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3C5ED4C-873F-6663-0600-9CF0DAED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258" y="895905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E775906-920B-EC68-AC17-2FF5CC8BA700}"/>
                </a:ext>
              </a:extLst>
            </p:cNvPr>
            <p:cNvSpPr/>
            <p:nvPr/>
          </p:nvSpPr>
          <p:spPr>
            <a:xfrm>
              <a:off x="6314421" y="836713"/>
              <a:ext cx="2096485" cy="58476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客戶列表</a:t>
              </a:r>
              <a:endPara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0ECBA3D-772D-4596-3BB5-5D35164F287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223510" y="1079308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" name="文本框 9">
            <a:extLst>
              <a:ext uri="{FF2B5EF4-FFF2-40B4-BE49-F238E27FC236}">
                <a16:creationId xmlns:a16="http://schemas.microsoft.com/office/drawing/2014/main" id="{2695637C-4119-3F13-FC9C-2CE2164780DC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AECF127-D4A9-BF2C-15D5-7E78527F815C}"/>
              </a:ext>
            </a:extLst>
          </p:cNvPr>
          <p:cNvSpPr/>
          <p:nvPr/>
        </p:nvSpPr>
        <p:spPr>
          <a:xfrm>
            <a:off x="264939" y="2979735"/>
            <a:ext cx="1728192" cy="360040"/>
          </a:xfrm>
          <a:prstGeom prst="rect">
            <a:avLst/>
          </a:prstGeom>
          <a:solidFill>
            <a:schemeClr val="accent5">
              <a:lumMod val="75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客戶列表</a:t>
            </a:r>
            <a:endParaRPr 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87621C4-50B2-EEDF-8687-F5C8A6BC393C}"/>
              </a:ext>
            </a:extLst>
          </p:cNvPr>
          <p:cNvGrpSpPr/>
          <p:nvPr/>
        </p:nvGrpSpPr>
        <p:grpSpPr>
          <a:xfrm>
            <a:off x="798256" y="2204864"/>
            <a:ext cx="663125" cy="663125"/>
            <a:chOff x="798256" y="2204864"/>
            <a:chExt cx="663125" cy="663125"/>
          </a:xfrm>
        </p:grpSpPr>
        <p:sp>
          <p:nvSpPr>
            <p:cNvPr id="10" name="椭圆 11">
              <a:extLst>
                <a:ext uri="{FF2B5EF4-FFF2-40B4-BE49-F238E27FC236}">
                  <a16:creationId xmlns:a16="http://schemas.microsoft.com/office/drawing/2014/main" id="{35B385DC-EB9B-6D0B-A80C-0B2103A2E59F}"/>
                </a:ext>
              </a:extLst>
            </p:cNvPr>
            <p:cNvSpPr/>
            <p:nvPr/>
          </p:nvSpPr>
          <p:spPr>
            <a:xfrm>
              <a:off x="798256" y="2204864"/>
              <a:ext cx="663125" cy="66312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4094E48-109B-75A2-D0A1-E7476BB1C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6018" y="2367746"/>
              <a:ext cx="327600" cy="327600"/>
            </a:xfrm>
            <a:prstGeom prst="rect">
              <a:avLst/>
            </a:prstGeom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4FE60AD4-91AD-7ECC-B74D-57ED7F161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611" y="4804918"/>
            <a:ext cx="4515480" cy="1981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779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Rectangle 2"/>
          <p:cNvSpPr/>
          <p:nvPr/>
        </p:nvSpPr>
        <p:spPr>
          <a:xfrm>
            <a:off x="1928282" y="1277463"/>
            <a:ext cx="9785929" cy="55211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264939" y="2348880"/>
            <a:ext cx="1728192" cy="360040"/>
          </a:xfrm>
          <a:prstGeom prst="rect">
            <a:avLst/>
          </a:prstGeom>
          <a:solidFill>
            <a:schemeClr val="accent5">
              <a:lumMod val="75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商品列表</a:t>
            </a:r>
            <a:endParaRPr 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21E35D5F-6578-B3AC-8177-EBA9F37266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7796CB5-72EC-4C43-13F5-0E7D51228C52}"/>
              </a:ext>
            </a:extLst>
          </p:cNvPr>
          <p:cNvGrpSpPr/>
          <p:nvPr/>
        </p:nvGrpSpPr>
        <p:grpSpPr>
          <a:xfrm>
            <a:off x="5377507" y="620688"/>
            <a:ext cx="2401424" cy="584767"/>
            <a:chOff x="6164258" y="836713"/>
            <a:chExt cx="2401424" cy="584767"/>
          </a:xfrm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6164258" y="895905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1724A9-CDD6-C1F7-815C-C4FC03B0FC68}"/>
                </a:ext>
              </a:extLst>
            </p:cNvPr>
            <p:cNvSpPr/>
            <p:nvPr/>
          </p:nvSpPr>
          <p:spPr>
            <a:xfrm>
              <a:off x="6314421" y="836713"/>
              <a:ext cx="2096485" cy="58476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商品列表</a:t>
              </a:r>
              <a:endPara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8519677-B112-1F1D-B78E-1E09F3A43B06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223510" y="1079308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5016B7E-FE17-4E73-B0E3-CA029BD83586}"/>
              </a:ext>
            </a:extLst>
          </p:cNvPr>
          <p:cNvGrpSpPr/>
          <p:nvPr/>
        </p:nvGrpSpPr>
        <p:grpSpPr>
          <a:xfrm>
            <a:off x="738110" y="1509875"/>
            <a:ext cx="663125" cy="663125"/>
            <a:chOff x="1026141" y="1419063"/>
            <a:chExt cx="663125" cy="663125"/>
          </a:xfrm>
        </p:grpSpPr>
        <p:sp>
          <p:nvSpPr>
            <p:cNvPr id="16" name="椭圆 8">
              <a:extLst>
                <a:ext uri="{FF2B5EF4-FFF2-40B4-BE49-F238E27FC236}">
                  <a16:creationId xmlns:a16="http://schemas.microsoft.com/office/drawing/2014/main" id="{E497B854-0667-7D69-175F-041CF41580C1}"/>
                </a:ext>
              </a:extLst>
            </p:cNvPr>
            <p:cNvSpPr/>
            <p:nvPr/>
          </p:nvSpPr>
          <p:spPr>
            <a:xfrm>
              <a:off x="1026141" y="1419063"/>
              <a:ext cx="663125" cy="6631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34A6E9E3-A9ED-59F1-840D-7E77B0B87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33" y="1581945"/>
              <a:ext cx="327600" cy="327600"/>
            </a:xfrm>
            <a:prstGeom prst="rect">
              <a:avLst/>
            </a:prstGeom>
          </p:spPr>
        </p:pic>
      </p:grp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8B43939-E9B8-AD23-0F31-74A02FAA9202}"/>
              </a:ext>
            </a:extLst>
          </p:cNvPr>
          <p:cNvCxnSpPr/>
          <p:nvPr/>
        </p:nvCxnSpPr>
        <p:spPr>
          <a:xfrm>
            <a:off x="4801443" y="4581128"/>
            <a:ext cx="0" cy="2732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9">
            <a:extLst>
              <a:ext uri="{FF2B5EF4-FFF2-40B4-BE49-F238E27FC236}">
                <a16:creationId xmlns:a16="http://schemas.microsoft.com/office/drawing/2014/main" id="{9C82D71D-378C-E0EB-EDE5-5CDDB2376957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26EDB5D-98DE-C9A8-B65E-6B9C300EC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519" y="4893306"/>
            <a:ext cx="7378426" cy="181907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63D026D-3A74-0955-B196-21B6C3727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717" y="4854408"/>
            <a:ext cx="2813308" cy="1819076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C24F252-1D96-D980-B19E-6FB2425E657D}"/>
              </a:ext>
            </a:extLst>
          </p:cNvPr>
          <p:cNvCxnSpPr/>
          <p:nvPr/>
        </p:nvCxnSpPr>
        <p:spPr>
          <a:xfrm>
            <a:off x="7441812" y="4523872"/>
            <a:ext cx="0" cy="2732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2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21E35D5F-6578-B3AC-8177-EBA9F37266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7796CB5-72EC-4C43-13F5-0E7D51228C52}"/>
              </a:ext>
            </a:extLst>
          </p:cNvPr>
          <p:cNvGrpSpPr/>
          <p:nvPr/>
        </p:nvGrpSpPr>
        <p:grpSpPr>
          <a:xfrm>
            <a:off x="5377507" y="620688"/>
            <a:ext cx="2401424" cy="584767"/>
            <a:chOff x="6164258" y="836713"/>
            <a:chExt cx="2401424" cy="584767"/>
          </a:xfrm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6164258" y="895905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1724A9-CDD6-C1F7-815C-C4FC03B0FC68}"/>
                </a:ext>
              </a:extLst>
            </p:cNvPr>
            <p:cNvSpPr/>
            <p:nvPr/>
          </p:nvSpPr>
          <p:spPr>
            <a:xfrm>
              <a:off x="6314421" y="836713"/>
              <a:ext cx="2096485" cy="58476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商品列表</a:t>
              </a:r>
              <a:endPara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8519677-B112-1F1D-B78E-1E09F3A43B06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223510" y="1079308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" name="文本框 9">
            <a:extLst>
              <a:ext uri="{FF2B5EF4-FFF2-40B4-BE49-F238E27FC236}">
                <a16:creationId xmlns:a16="http://schemas.microsoft.com/office/drawing/2014/main" id="{E1050A5C-9860-E528-6C50-384F86C60ABD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18E9182-DF6F-8D2D-313E-C980AEE3D952}"/>
              </a:ext>
            </a:extLst>
          </p:cNvPr>
          <p:cNvSpPr/>
          <p:nvPr/>
        </p:nvSpPr>
        <p:spPr>
          <a:xfrm>
            <a:off x="264939" y="2348880"/>
            <a:ext cx="1728192" cy="360040"/>
          </a:xfrm>
          <a:prstGeom prst="rect">
            <a:avLst/>
          </a:prstGeom>
          <a:solidFill>
            <a:schemeClr val="accent5">
              <a:lumMod val="75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商品列表</a:t>
            </a:r>
            <a:endParaRPr 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26DE0DA-0674-252E-F814-569357062940}"/>
              </a:ext>
            </a:extLst>
          </p:cNvPr>
          <p:cNvGrpSpPr/>
          <p:nvPr/>
        </p:nvGrpSpPr>
        <p:grpSpPr>
          <a:xfrm>
            <a:off x="738110" y="1509875"/>
            <a:ext cx="663125" cy="663125"/>
            <a:chOff x="1026141" y="1419063"/>
            <a:chExt cx="663125" cy="663125"/>
          </a:xfrm>
        </p:grpSpPr>
        <p:sp>
          <p:nvSpPr>
            <p:cNvPr id="14" name="椭圆 8">
              <a:extLst>
                <a:ext uri="{FF2B5EF4-FFF2-40B4-BE49-F238E27FC236}">
                  <a16:creationId xmlns:a16="http://schemas.microsoft.com/office/drawing/2014/main" id="{142E019D-E751-A2AE-C128-FA5BBE1DFA29}"/>
                </a:ext>
              </a:extLst>
            </p:cNvPr>
            <p:cNvSpPr/>
            <p:nvPr/>
          </p:nvSpPr>
          <p:spPr>
            <a:xfrm>
              <a:off x="1026141" y="1419063"/>
              <a:ext cx="663125" cy="6631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9FFB186-BCFC-B579-45CD-7C119000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33" y="1581945"/>
              <a:ext cx="327600" cy="327600"/>
            </a:xfrm>
            <a:prstGeom prst="rect">
              <a:avLst/>
            </a:prstGeom>
          </p:spPr>
        </p:pic>
      </p:grp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76EB768-EB84-FD9E-390A-D45E7649075C}"/>
              </a:ext>
            </a:extLst>
          </p:cNvPr>
          <p:cNvCxnSpPr>
            <a:cxnSpLocks/>
          </p:cNvCxnSpPr>
          <p:nvPr/>
        </p:nvCxnSpPr>
        <p:spPr>
          <a:xfrm flipH="1">
            <a:off x="7897787" y="4293096"/>
            <a:ext cx="360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FB91EE1E-1C26-4232-AE6B-DBFECA8B6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163" y="1326549"/>
            <a:ext cx="9793088" cy="548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40FAFF1-FBEA-4F98-B41F-1CAA0EA6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707" y="3068960"/>
            <a:ext cx="2724150" cy="17240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724B418-EE79-47E2-A099-560D5741302A}"/>
              </a:ext>
            </a:extLst>
          </p:cNvPr>
          <p:cNvCxnSpPr>
            <a:cxnSpLocks/>
          </p:cNvCxnSpPr>
          <p:nvPr/>
        </p:nvCxnSpPr>
        <p:spPr>
          <a:xfrm flipV="1">
            <a:off x="6889675" y="3861048"/>
            <a:ext cx="734480" cy="4320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4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Rectangle 2"/>
          <p:cNvSpPr/>
          <p:nvPr/>
        </p:nvSpPr>
        <p:spPr>
          <a:xfrm>
            <a:off x="1902013" y="1277463"/>
            <a:ext cx="9713922" cy="55211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21E35D5F-6578-B3AC-8177-EBA9F37266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7796CB5-72EC-4C43-13F5-0E7D51228C52}"/>
              </a:ext>
            </a:extLst>
          </p:cNvPr>
          <p:cNvGrpSpPr/>
          <p:nvPr/>
        </p:nvGrpSpPr>
        <p:grpSpPr>
          <a:xfrm>
            <a:off x="5374663" y="611985"/>
            <a:ext cx="2401424" cy="584767"/>
            <a:chOff x="6164258" y="836713"/>
            <a:chExt cx="2401424" cy="584767"/>
          </a:xfrm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6164258" y="895905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1724A9-CDD6-C1F7-815C-C4FC03B0FC68}"/>
                </a:ext>
              </a:extLst>
            </p:cNvPr>
            <p:cNvSpPr/>
            <p:nvPr/>
          </p:nvSpPr>
          <p:spPr>
            <a:xfrm>
              <a:off x="6314421" y="836713"/>
              <a:ext cx="2096485" cy="58476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訂單列表</a:t>
              </a:r>
              <a:endPara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8519677-B112-1F1D-B78E-1E09F3A43B06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223510" y="1079308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834F3C4A-C0B5-CFD8-345A-C50D7EA47CE1}"/>
              </a:ext>
            </a:extLst>
          </p:cNvPr>
          <p:cNvSpPr/>
          <p:nvPr/>
        </p:nvSpPr>
        <p:spPr>
          <a:xfrm>
            <a:off x="238338" y="3590092"/>
            <a:ext cx="1728192" cy="360040"/>
          </a:xfrm>
          <a:prstGeom prst="rect">
            <a:avLst/>
          </a:prstGeom>
          <a:solidFill>
            <a:schemeClr val="accent5">
              <a:lumMod val="75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訂單列表</a:t>
            </a:r>
            <a:endParaRPr 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379F204-D671-F278-1FED-ACC4E63BA8B8}"/>
              </a:ext>
            </a:extLst>
          </p:cNvPr>
          <p:cNvGrpSpPr/>
          <p:nvPr/>
        </p:nvGrpSpPr>
        <p:grpSpPr>
          <a:xfrm>
            <a:off x="711841" y="2780928"/>
            <a:ext cx="663125" cy="663125"/>
            <a:chOff x="1026141" y="1419063"/>
            <a:chExt cx="663125" cy="663125"/>
          </a:xfrm>
        </p:grpSpPr>
        <p:sp>
          <p:nvSpPr>
            <p:cNvPr id="6" name="椭圆 8">
              <a:extLst>
                <a:ext uri="{FF2B5EF4-FFF2-40B4-BE49-F238E27FC236}">
                  <a16:creationId xmlns:a16="http://schemas.microsoft.com/office/drawing/2014/main" id="{37E6ADDC-4621-302A-12D5-B60F256A7F19}"/>
                </a:ext>
              </a:extLst>
            </p:cNvPr>
            <p:cNvSpPr/>
            <p:nvPr/>
          </p:nvSpPr>
          <p:spPr>
            <a:xfrm>
              <a:off x="1026141" y="1419063"/>
              <a:ext cx="663125" cy="6631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11DE4C3-6C56-5EA2-92D6-B24B558F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5433" y="1581945"/>
              <a:ext cx="327600" cy="327600"/>
            </a:xfrm>
            <a:prstGeom prst="rect">
              <a:avLst/>
            </a:prstGeom>
          </p:spPr>
        </p:pic>
      </p:grp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3B31EE2-EE82-D354-F73C-D7A20BA2FC89}"/>
              </a:ext>
            </a:extLst>
          </p:cNvPr>
          <p:cNvCxnSpPr>
            <a:cxnSpLocks/>
          </p:cNvCxnSpPr>
          <p:nvPr/>
        </p:nvCxnSpPr>
        <p:spPr>
          <a:xfrm>
            <a:off x="5817046" y="3770112"/>
            <a:ext cx="6634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9">
            <a:extLst>
              <a:ext uri="{FF2B5EF4-FFF2-40B4-BE49-F238E27FC236}">
                <a16:creationId xmlns:a16="http://schemas.microsoft.com/office/drawing/2014/main" id="{9F392D86-B4B5-E079-3BF0-8E97119FED02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  <p:pic>
        <p:nvPicPr>
          <p:cNvPr id="16" name="圖片 15" descr="一張含有 桌 的圖片&#10;&#10;自動產生的描述">
            <a:extLst>
              <a:ext uri="{FF2B5EF4-FFF2-40B4-BE49-F238E27FC236}">
                <a16:creationId xmlns:a16="http://schemas.microsoft.com/office/drawing/2014/main" id="{E6367803-B8CD-B1F3-B1F7-866A08FE7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71" y="2245452"/>
            <a:ext cx="5123334" cy="2051915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7090673B-1F43-065C-E51C-002C75EDC941}"/>
              </a:ext>
            </a:extLst>
          </p:cNvPr>
          <p:cNvSpPr/>
          <p:nvPr/>
        </p:nvSpPr>
        <p:spPr>
          <a:xfrm>
            <a:off x="10706099" y="3724644"/>
            <a:ext cx="432048" cy="450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AB0DE27-61DC-90DF-BEF5-0F1EA2665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627" y="4253812"/>
            <a:ext cx="5123334" cy="2487556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0C1C76E-6AF0-BE83-5AA4-5667E969D711}"/>
              </a:ext>
            </a:extLst>
          </p:cNvPr>
          <p:cNvCxnSpPr>
            <a:cxnSpLocks/>
          </p:cNvCxnSpPr>
          <p:nvPr/>
        </p:nvCxnSpPr>
        <p:spPr>
          <a:xfrm>
            <a:off x="7444374" y="4038043"/>
            <a:ext cx="331713" cy="327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2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>
            <a:extLst>
              <a:ext uri="{FF2B5EF4-FFF2-40B4-BE49-F238E27FC236}">
                <a16:creationId xmlns:a16="http://schemas.microsoft.com/office/drawing/2014/main" id="{CD130AE9-1EE8-D5B5-E3C8-92B60938B717}"/>
              </a:ext>
            </a:extLst>
          </p:cNvPr>
          <p:cNvSpPr/>
          <p:nvPr/>
        </p:nvSpPr>
        <p:spPr>
          <a:xfrm>
            <a:off x="1902013" y="1277463"/>
            <a:ext cx="9713922" cy="552116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21E35D5F-6578-B3AC-8177-EBA9F37266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A6F8071-73ED-CD16-D1FA-7E8CBA312D3A}"/>
              </a:ext>
            </a:extLst>
          </p:cNvPr>
          <p:cNvGrpSpPr/>
          <p:nvPr/>
        </p:nvGrpSpPr>
        <p:grpSpPr>
          <a:xfrm>
            <a:off x="5374663" y="611985"/>
            <a:ext cx="2401424" cy="584767"/>
            <a:chOff x="6164258" y="836713"/>
            <a:chExt cx="2401424" cy="584767"/>
          </a:xfrm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E370877-7A75-BAEF-7F47-935BE7528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258" y="895905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6A52878-6960-CE02-C181-93047F00146F}"/>
                </a:ext>
              </a:extLst>
            </p:cNvPr>
            <p:cNvSpPr/>
            <p:nvPr/>
          </p:nvSpPr>
          <p:spPr>
            <a:xfrm>
              <a:off x="6314421" y="836713"/>
              <a:ext cx="2096485" cy="58476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訂單列表</a:t>
              </a:r>
              <a:endPara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C7B0959-E1C0-13AA-5231-575DCD46672B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223510" y="1079308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" name="文本框 9">
            <a:extLst>
              <a:ext uri="{FF2B5EF4-FFF2-40B4-BE49-F238E27FC236}">
                <a16:creationId xmlns:a16="http://schemas.microsoft.com/office/drawing/2014/main" id="{320491EB-50EA-4FAF-8169-301D326B3401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BF6E41-CA09-F6E3-7AD1-74F262E91356}"/>
              </a:ext>
            </a:extLst>
          </p:cNvPr>
          <p:cNvSpPr/>
          <p:nvPr/>
        </p:nvSpPr>
        <p:spPr>
          <a:xfrm>
            <a:off x="238338" y="3590092"/>
            <a:ext cx="1728192" cy="360040"/>
          </a:xfrm>
          <a:prstGeom prst="rect">
            <a:avLst/>
          </a:prstGeom>
          <a:solidFill>
            <a:schemeClr val="accent5">
              <a:lumMod val="75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訂單列表</a:t>
            </a:r>
            <a:endParaRPr 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560BDA3-2926-EB1E-2281-A79CA0B66792}"/>
              </a:ext>
            </a:extLst>
          </p:cNvPr>
          <p:cNvGrpSpPr/>
          <p:nvPr/>
        </p:nvGrpSpPr>
        <p:grpSpPr>
          <a:xfrm>
            <a:off x="711841" y="2780928"/>
            <a:ext cx="663125" cy="663125"/>
            <a:chOff x="1026141" y="1419063"/>
            <a:chExt cx="663125" cy="663125"/>
          </a:xfrm>
        </p:grpSpPr>
        <p:sp>
          <p:nvSpPr>
            <p:cNvPr id="7" name="椭圆 8">
              <a:extLst>
                <a:ext uri="{FF2B5EF4-FFF2-40B4-BE49-F238E27FC236}">
                  <a16:creationId xmlns:a16="http://schemas.microsoft.com/office/drawing/2014/main" id="{71D77ABF-5889-4E8F-84DA-E49E4CC6C0D4}"/>
                </a:ext>
              </a:extLst>
            </p:cNvPr>
            <p:cNvSpPr/>
            <p:nvPr/>
          </p:nvSpPr>
          <p:spPr>
            <a:xfrm>
              <a:off x="1026141" y="1419063"/>
              <a:ext cx="663125" cy="6631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41BCA87-E97B-DB12-C9E0-9F95EDF69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5433" y="1581945"/>
              <a:ext cx="327600" cy="327600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994CE3AD-F36F-8B0E-0199-1F83EFCFF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213" y="2997128"/>
            <a:ext cx="5658702" cy="32167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2C6A7F9-2D75-89CB-3050-C07FC69AFFFB}"/>
              </a:ext>
            </a:extLst>
          </p:cNvPr>
          <p:cNvCxnSpPr>
            <a:cxnSpLocks/>
          </p:cNvCxnSpPr>
          <p:nvPr/>
        </p:nvCxnSpPr>
        <p:spPr>
          <a:xfrm flipH="1" flipV="1">
            <a:off x="6385619" y="6093296"/>
            <a:ext cx="187449" cy="414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FCA2026-536D-4C3B-A5CA-9D255BF18855}"/>
              </a:ext>
            </a:extLst>
          </p:cNvPr>
          <p:cNvCxnSpPr>
            <a:cxnSpLocks/>
          </p:cNvCxnSpPr>
          <p:nvPr/>
        </p:nvCxnSpPr>
        <p:spPr>
          <a:xfrm flipH="1">
            <a:off x="7249715" y="3429000"/>
            <a:ext cx="371596" cy="341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30AB558C-4DC3-4B2D-94F1-D080AC6FA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713" y="2997128"/>
            <a:ext cx="5760097" cy="31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7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Rectangle 2"/>
          <p:cNvSpPr/>
          <p:nvPr/>
        </p:nvSpPr>
        <p:spPr>
          <a:xfrm>
            <a:off x="1928614" y="1277463"/>
            <a:ext cx="9857605" cy="552116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21E35D5F-6578-B3AC-8177-EBA9F37266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7796CB5-72EC-4C43-13F5-0E7D51228C52}"/>
              </a:ext>
            </a:extLst>
          </p:cNvPr>
          <p:cNvGrpSpPr/>
          <p:nvPr/>
        </p:nvGrpSpPr>
        <p:grpSpPr>
          <a:xfrm>
            <a:off x="5377356" y="620688"/>
            <a:ext cx="2401424" cy="584767"/>
            <a:chOff x="6164258" y="836713"/>
            <a:chExt cx="2401424" cy="584767"/>
          </a:xfrm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6164258" y="895905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1724A9-CDD6-C1F7-815C-C4FC03B0FC68}"/>
                </a:ext>
              </a:extLst>
            </p:cNvPr>
            <p:cNvSpPr/>
            <p:nvPr/>
          </p:nvSpPr>
          <p:spPr>
            <a:xfrm>
              <a:off x="6314421" y="836713"/>
              <a:ext cx="2096485" cy="584767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查詢訂單</a:t>
              </a:r>
              <a:endParaRPr lang="en-US" altLang="zh-CN" sz="32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8519677-B112-1F1D-B78E-1E09F3A43B06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8223510" y="1079308"/>
              <a:ext cx="347225" cy="337119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D422A99D-4FEA-81FF-647B-B25E521C4886}"/>
              </a:ext>
            </a:extLst>
          </p:cNvPr>
          <p:cNvSpPr/>
          <p:nvPr/>
        </p:nvSpPr>
        <p:spPr>
          <a:xfrm>
            <a:off x="264939" y="4293096"/>
            <a:ext cx="1728192" cy="360040"/>
          </a:xfrm>
          <a:prstGeom prst="rect">
            <a:avLst/>
          </a:prstGeom>
          <a:solidFill>
            <a:schemeClr val="accent5">
              <a:lumMod val="75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查詢訂單</a:t>
            </a:r>
            <a:endParaRPr 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椭圆 25">
            <a:extLst>
              <a:ext uri="{FF2B5EF4-FFF2-40B4-BE49-F238E27FC236}">
                <a16:creationId xmlns:a16="http://schemas.microsoft.com/office/drawing/2014/main" id="{A456933B-3C09-3819-AFCA-45EB68592638}"/>
              </a:ext>
            </a:extLst>
          </p:cNvPr>
          <p:cNvSpPr/>
          <p:nvPr/>
        </p:nvSpPr>
        <p:spPr>
          <a:xfrm>
            <a:off x="752117" y="3495286"/>
            <a:ext cx="663125" cy="66312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1516B2E-C888-7521-CF42-D171D3492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879" y="3659470"/>
            <a:ext cx="327600" cy="32760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C1892EA-21C3-1D29-C8E4-7C0D5650EF96}"/>
              </a:ext>
            </a:extLst>
          </p:cNvPr>
          <p:cNvCxnSpPr>
            <a:cxnSpLocks/>
          </p:cNvCxnSpPr>
          <p:nvPr/>
        </p:nvCxnSpPr>
        <p:spPr>
          <a:xfrm flipH="1">
            <a:off x="7778780" y="5805264"/>
            <a:ext cx="7670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9850B5AE-C9C6-0FFF-02EF-70D6A9BA5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495" y="2341421"/>
            <a:ext cx="7855700" cy="4399947"/>
          </a:xfrm>
          <a:prstGeom prst="rect">
            <a:avLst/>
          </a:prstGeom>
        </p:spPr>
      </p:pic>
      <p:sp>
        <p:nvSpPr>
          <p:cNvPr id="4" name="文本框 9">
            <a:extLst>
              <a:ext uri="{FF2B5EF4-FFF2-40B4-BE49-F238E27FC236}">
                <a16:creationId xmlns:a16="http://schemas.microsoft.com/office/drawing/2014/main" id="{9F0A200B-CB9D-99D2-97F4-548135542F62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</p:spTree>
    <p:extLst>
      <p:ext uri="{BB962C8B-B14F-4D97-AF65-F5344CB8AC3E}">
        <p14:creationId xmlns:p14="http://schemas.microsoft.com/office/powerpoint/2010/main" val="15264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5568207" y="2132856"/>
            <a:ext cx="1128001" cy="96761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" name="文本框 12">
            <a:extLst>
              <a:ext uri="{FF2B5EF4-FFF2-40B4-BE49-F238E27FC236}">
                <a16:creationId xmlns:a16="http://schemas.microsoft.com/office/drawing/2014/main" id="{F0871A57-7660-FF9E-B9F8-D6BE96B6A4DE}"/>
              </a:ext>
            </a:extLst>
          </p:cNvPr>
          <p:cNvSpPr txBox="1"/>
          <p:nvPr/>
        </p:nvSpPr>
        <p:spPr>
          <a:xfrm>
            <a:off x="4477920" y="434845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程式碼介紹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92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grpSp>
        <p:nvGrpSpPr>
          <p:cNvPr id="3" name="组合 31">
            <a:extLst>
              <a:ext uri="{FF2B5EF4-FFF2-40B4-BE49-F238E27FC236}">
                <a16:creationId xmlns:a16="http://schemas.microsoft.com/office/drawing/2014/main" id="{B23F10DB-828B-BDC4-F50E-C0919B110D30}"/>
              </a:ext>
            </a:extLst>
          </p:cNvPr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Freeform 301">
              <a:extLst>
                <a:ext uri="{FF2B5EF4-FFF2-40B4-BE49-F238E27FC236}">
                  <a16:creationId xmlns:a16="http://schemas.microsoft.com/office/drawing/2014/main" id="{51F16103-60BF-4D76-6467-D96800A77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2">
              <a:extLst>
                <a:ext uri="{FF2B5EF4-FFF2-40B4-BE49-F238E27FC236}">
                  <a16:creationId xmlns:a16="http://schemas.microsoft.com/office/drawing/2014/main" id="{DE80AE13-F053-D6C2-5BC1-AEAEE485D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303">
              <a:extLst>
                <a:ext uri="{FF2B5EF4-FFF2-40B4-BE49-F238E27FC236}">
                  <a16:creationId xmlns:a16="http://schemas.microsoft.com/office/drawing/2014/main" id="{DF333C75-334D-C912-C328-9D44F0321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" name="文本框 9">
            <a:extLst>
              <a:ext uri="{FF2B5EF4-FFF2-40B4-BE49-F238E27FC236}">
                <a16:creationId xmlns:a16="http://schemas.microsoft.com/office/drawing/2014/main" id="{6FC5FC3E-E6D5-B7E4-1CAD-975F5476118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程式碼介紹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1682B59-C442-4E08-85D2-F8E945CF9C96}"/>
              </a:ext>
            </a:extLst>
          </p:cNvPr>
          <p:cNvGrpSpPr/>
          <p:nvPr/>
        </p:nvGrpSpPr>
        <p:grpSpPr>
          <a:xfrm>
            <a:off x="2548937" y="748809"/>
            <a:ext cx="6832465" cy="907752"/>
            <a:chOff x="4818875" y="836712"/>
            <a:chExt cx="6832465" cy="907752"/>
          </a:xfrm>
        </p:grpSpPr>
        <p:grpSp>
          <p:nvGrpSpPr>
            <p:cNvPr id="17" name="组合 16"/>
            <p:cNvGrpSpPr/>
            <p:nvPr/>
          </p:nvGrpSpPr>
          <p:grpSpPr>
            <a:xfrm>
              <a:off x="4818875" y="836713"/>
              <a:ext cx="4580702" cy="907751"/>
              <a:chOff x="5897092" y="1984470"/>
              <a:chExt cx="4722374" cy="1447800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5897092" y="1984470"/>
                <a:ext cx="2636520" cy="1447800"/>
              </a:xfrm>
              <a:custGeom>
                <a:avLst/>
                <a:gdLst>
                  <a:gd name="connsiteX0" fmla="*/ 0 w 2636520"/>
                  <a:gd name="connsiteY0" fmla="*/ 0 h 1447800"/>
                  <a:gd name="connsiteX1" fmla="*/ 2103122 w 2636520"/>
                  <a:gd name="connsiteY1" fmla="*/ 0 h 1447800"/>
                  <a:gd name="connsiteX2" fmla="*/ 2636520 w 2636520"/>
                  <a:gd name="connsiteY2" fmla="*/ 723900 h 1447800"/>
                  <a:gd name="connsiteX3" fmla="*/ 2103122 w 2636520"/>
                  <a:gd name="connsiteY3" fmla="*/ 1447800 h 1447800"/>
                  <a:gd name="connsiteX4" fmla="*/ 0 w 2636520"/>
                  <a:gd name="connsiteY4" fmla="*/ 1447800 h 1447800"/>
                  <a:gd name="connsiteX5" fmla="*/ 0 w 2636520"/>
                  <a:gd name="connsiteY5" fmla="*/ 1442632 h 1447800"/>
                  <a:gd name="connsiteX6" fmla="*/ 529590 w 2636520"/>
                  <a:gd name="connsiteY6" fmla="*/ 723900 h 1447800"/>
                  <a:gd name="connsiteX7" fmla="*/ 0 w 2636520"/>
                  <a:gd name="connsiteY7" fmla="*/ 5168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6520" h="1447800">
                    <a:moveTo>
                      <a:pt x="0" y="0"/>
                    </a:moveTo>
                    <a:lnTo>
                      <a:pt x="2103122" y="0"/>
                    </a:lnTo>
                    <a:lnTo>
                      <a:pt x="2636520" y="723900"/>
                    </a:lnTo>
                    <a:lnTo>
                      <a:pt x="2103122" y="1447800"/>
                    </a:lnTo>
                    <a:lnTo>
                      <a:pt x="0" y="1447800"/>
                    </a:lnTo>
                    <a:lnTo>
                      <a:pt x="0" y="1442632"/>
                    </a:lnTo>
                    <a:lnTo>
                      <a:pt x="529590" y="723900"/>
                    </a:lnTo>
                    <a:lnTo>
                      <a:pt x="0" y="5168"/>
                    </a:lnTo>
                    <a:close/>
                  </a:path>
                </a:pathLst>
              </a:cu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文本框 49"/>
              <p:cNvSpPr txBox="1"/>
              <p:nvPr/>
            </p:nvSpPr>
            <p:spPr>
              <a:xfrm>
                <a:off x="8413811" y="2381091"/>
                <a:ext cx="2205655" cy="6497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800" b="1" baseline="-3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預存程序</a:t>
                </a:r>
                <a:endParaRPr lang="zh-CN" altLang="en-US" sz="2800" b="1" baseline="-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0AC30E5-E51F-4E96-AF9C-FCD6D5316B31}"/>
                </a:ext>
              </a:extLst>
            </p:cNvPr>
            <p:cNvGrpSpPr/>
            <p:nvPr/>
          </p:nvGrpSpPr>
          <p:grpSpPr>
            <a:xfrm>
              <a:off x="5090834" y="836712"/>
              <a:ext cx="6560506" cy="907752"/>
              <a:chOff x="5090834" y="836712"/>
              <a:chExt cx="6560506" cy="907752"/>
            </a:xfrm>
          </p:grpSpPr>
          <p:sp>
            <p:nvSpPr>
              <p:cNvPr id="25" name="任意多边形 11">
                <a:extLst>
                  <a:ext uri="{FF2B5EF4-FFF2-40B4-BE49-F238E27FC236}">
                    <a16:creationId xmlns:a16="http://schemas.microsoft.com/office/drawing/2014/main" id="{4C5AEB73-7A3E-8B6A-5482-64E75E8F5C31}"/>
                  </a:ext>
                </a:extLst>
              </p:cNvPr>
              <p:cNvSpPr/>
              <p:nvPr/>
            </p:nvSpPr>
            <p:spPr>
              <a:xfrm>
                <a:off x="9093916" y="836712"/>
                <a:ext cx="2557424" cy="907751"/>
              </a:xfrm>
              <a:custGeom>
                <a:avLst/>
                <a:gdLst>
                  <a:gd name="connsiteX0" fmla="*/ 0 w 2636520"/>
                  <a:gd name="connsiteY0" fmla="*/ 0 h 1447800"/>
                  <a:gd name="connsiteX1" fmla="*/ 2103122 w 2636520"/>
                  <a:gd name="connsiteY1" fmla="*/ 0 h 1447800"/>
                  <a:gd name="connsiteX2" fmla="*/ 2636520 w 2636520"/>
                  <a:gd name="connsiteY2" fmla="*/ 723900 h 1447800"/>
                  <a:gd name="connsiteX3" fmla="*/ 2103122 w 2636520"/>
                  <a:gd name="connsiteY3" fmla="*/ 1447800 h 1447800"/>
                  <a:gd name="connsiteX4" fmla="*/ 0 w 2636520"/>
                  <a:gd name="connsiteY4" fmla="*/ 1447800 h 1447800"/>
                  <a:gd name="connsiteX5" fmla="*/ 0 w 2636520"/>
                  <a:gd name="connsiteY5" fmla="*/ 1442632 h 1447800"/>
                  <a:gd name="connsiteX6" fmla="*/ 529590 w 2636520"/>
                  <a:gd name="connsiteY6" fmla="*/ 723900 h 1447800"/>
                  <a:gd name="connsiteX7" fmla="*/ 0 w 2636520"/>
                  <a:gd name="connsiteY7" fmla="*/ 5168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6520" h="1447800">
                    <a:moveTo>
                      <a:pt x="0" y="0"/>
                    </a:moveTo>
                    <a:lnTo>
                      <a:pt x="2103122" y="0"/>
                    </a:lnTo>
                    <a:lnTo>
                      <a:pt x="2636520" y="723900"/>
                    </a:lnTo>
                    <a:lnTo>
                      <a:pt x="2103122" y="1447800"/>
                    </a:lnTo>
                    <a:lnTo>
                      <a:pt x="0" y="1447800"/>
                    </a:lnTo>
                    <a:lnTo>
                      <a:pt x="0" y="1442632"/>
                    </a:lnTo>
                    <a:lnTo>
                      <a:pt x="529590" y="723900"/>
                    </a:lnTo>
                    <a:lnTo>
                      <a:pt x="0" y="5168"/>
                    </a:lnTo>
                    <a:close/>
                  </a:path>
                </a:pathLst>
              </a:custGeom>
              <a:solidFill>
                <a:srgbClr val="3185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6956395" y="836713"/>
                <a:ext cx="4497957" cy="907751"/>
                <a:chOff x="8127453" y="1984470"/>
                <a:chExt cx="4637070" cy="1447800"/>
              </a:xfrm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8127453" y="1984470"/>
                  <a:ext cx="2636520" cy="1447800"/>
                </a:xfrm>
                <a:custGeom>
                  <a:avLst/>
                  <a:gdLst>
                    <a:gd name="connsiteX0" fmla="*/ 0 w 2636520"/>
                    <a:gd name="connsiteY0" fmla="*/ 0 h 1447800"/>
                    <a:gd name="connsiteX1" fmla="*/ 2103122 w 2636520"/>
                    <a:gd name="connsiteY1" fmla="*/ 0 h 1447800"/>
                    <a:gd name="connsiteX2" fmla="*/ 2636520 w 2636520"/>
                    <a:gd name="connsiteY2" fmla="*/ 723900 h 1447800"/>
                    <a:gd name="connsiteX3" fmla="*/ 2103122 w 2636520"/>
                    <a:gd name="connsiteY3" fmla="*/ 1447800 h 1447800"/>
                    <a:gd name="connsiteX4" fmla="*/ 0 w 2636520"/>
                    <a:gd name="connsiteY4" fmla="*/ 1447800 h 1447800"/>
                    <a:gd name="connsiteX5" fmla="*/ 0 w 2636520"/>
                    <a:gd name="connsiteY5" fmla="*/ 1442632 h 1447800"/>
                    <a:gd name="connsiteX6" fmla="*/ 529590 w 2636520"/>
                    <a:gd name="connsiteY6" fmla="*/ 723900 h 1447800"/>
                    <a:gd name="connsiteX7" fmla="*/ 0 w 2636520"/>
                    <a:gd name="connsiteY7" fmla="*/ 5168 h 144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36520" h="1447800">
                      <a:moveTo>
                        <a:pt x="0" y="0"/>
                      </a:moveTo>
                      <a:lnTo>
                        <a:pt x="2103122" y="0"/>
                      </a:lnTo>
                      <a:lnTo>
                        <a:pt x="2636520" y="723900"/>
                      </a:lnTo>
                      <a:lnTo>
                        <a:pt x="2103122" y="1447800"/>
                      </a:lnTo>
                      <a:lnTo>
                        <a:pt x="0" y="1447800"/>
                      </a:lnTo>
                      <a:lnTo>
                        <a:pt x="0" y="1442632"/>
                      </a:lnTo>
                      <a:lnTo>
                        <a:pt x="529590" y="723900"/>
                      </a:lnTo>
                      <a:lnTo>
                        <a:pt x="0" y="5168"/>
                      </a:lnTo>
                      <a:close/>
                    </a:path>
                  </a:pathLst>
                </a:custGeom>
                <a:solidFill>
                  <a:srgbClr val="318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文本框 46"/>
                <p:cNvSpPr txBox="1"/>
                <p:nvPr/>
              </p:nvSpPr>
              <p:spPr>
                <a:xfrm>
                  <a:off x="10534163" y="2361378"/>
                  <a:ext cx="2230360" cy="6497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TW" altLang="en-US" sz="2800" b="1" baseline="-30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列印訂單</a:t>
                  </a:r>
                  <a:endParaRPr lang="zh-CN" altLang="en-US" sz="2800" b="1" baseline="-3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文本框 49">
                <a:extLst>
                  <a:ext uri="{FF2B5EF4-FFF2-40B4-BE49-F238E27FC236}">
                    <a16:creationId xmlns:a16="http://schemas.microsoft.com/office/drawing/2014/main" id="{A96400BB-519C-57F1-D47A-E4D0FA397A94}"/>
                  </a:ext>
                </a:extLst>
              </p:cNvPr>
              <p:cNvSpPr txBox="1"/>
              <p:nvPr/>
            </p:nvSpPr>
            <p:spPr>
              <a:xfrm>
                <a:off x="5090834" y="1086911"/>
                <a:ext cx="2139485" cy="4073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800" b="1" baseline="-3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預存程序</a:t>
                </a:r>
                <a:endParaRPr lang="zh-CN" altLang="en-US" sz="2800" b="1" baseline="-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3" name="文本框 49">
            <a:extLst>
              <a:ext uri="{FF2B5EF4-FFF2-40B4-BE49-F238E27FC236}">
                <a16:creationId xmlns:a16="http://schemas.microsoft.com/office/drawing/2014/main" id="{1DCBB46E-4091-4A9F-92E9-DA3DECE8E54C}"/>
              </a:ext>
            </a:extLst>
          </p:cNvPr>
          <p:cNvSpPr txBox="1"/>
          <p:nvPr/>
        </p:nvSpPr>
        <p:spPr>
          <a:xfrm>
            <a:off x="4890678" y="997486"/>
            <a:ext cx="2139485" cy="4073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baseline="-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LINQ</a:t>
            </a:r>
            <a:endParaRPr lang="zh-CN" altLang="en-US" sz="2800" b="1" baseline="-30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1978A6E7-4CF6-4F10-BEB5-7F4D6DA0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42" y="1893391"/>
            <a:ext cx="2476500" cy="496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EDD2471E-37B4-4899-9D4C-7DB446B3E3D2}"/>
              </a:ext>
            </a:extLst>
          </p:cNvPr>
          <p:cNvGrpSpPr/>
          <p:nvPr/>
        </p:nvGrpSpPr>
        <p:grpSpPr>
          <a:xfrm>
            <a:off x="8063585" y="4369803"/>
            <a:ext cx="1120829" cy="2206284"/>
            <a:chOff x="8793182" y="3094924"/>
            <a:chExt cx="1120829" cy="2206284"/>
          </a:xfrm>
        </p:grpSpPr>
        <p:sp>
          <p:nvSpPr>
            <p:cNvPr id="41" name="椭圆 8">
              <a:extLst>
                <a:ext uri="{FF2B5EF4-FFF2-40B4-BE49-F238E27FC236}">
                  <a16:creationId xmlns:a16="http://schemas.microsoft.com/office/drawing/2014/main" id="{2EE84727-F23C-42E3-830F-774D2BB1E584}"/>
                </a:ext>
              </a:extLst>
            </p:cNvPr>
            <p:cNvSpPr/>
            <p:nvPr/>
          </p:nvSpPr>
          <p:spPr>
            <a:xfrm>
              <a:off x="8793182" y="3094924"/>
              <a:ext cx="576622" cy="5767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itchFamily="34" charset="-122"/>
                </a:rPr>
                <a:t>1</a:t>
              </a:r>
              <a:endPara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cxnSp>
          <p:nvCxnSpPr>
            <p:cNvPr id="42" name="直接连接符 9">
              <a:extLst>
                <a:ext uri="{FF2B5EF4-FFF2-40B4-BE49-F238E27FC236}">
                  <a16:creationId xmlns:a16="http://schemas.microsoft.com/office/drawing/2014/main" id="{57BFD98B-4EDA-42C0-9003-FCF015EF7D82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20" y="3399756"/>
              <a:ext cx="543691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8">
              <a:extLst>
                <a:ext uri="{FF2B5EF4-FFF2-40B4-BE49-F238E27FC236}">
                  <a16:creationId xmlns:a16="http://schemas.microsoft.com/office/drawing/2014/main" id="{9947895A-8CF2-4BE4-AE37-B9859F6A8B66}"/>
                </a:ext>
              </a:extLst>
            </p:cNvPr>
            <p:cNvSpPr/>
            <p:nvPr/>
          </p:nvSpPr>
          <p:spPr>
            <a:xfrm>
              <a:off x="8793182" y="3903586"/>
              <a:ext cx="576622" cy="5767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itchFamily="34" charset="-122"/>
                </a:rPr>
                <a:t>2</a:t>
              </a:r>
              <a:endPara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cxnSp>
          <p:nvCxnSpPr>
            <p:cNvPr id="44" name="直接连接符 9">
              <a:extLst>
                <a:ext uri="{FF2B5EF4-FFF2-40B4-BE49-F238E27FC236}">
                  <a16:creationId xmlns:a16="http://schemas.microsoft.com/office/drawing/2014/main" id="{85D942F6-94D1-4462-92DF-0F2F572916DB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20" y="4208418"/>
              <a:ext cx="543691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8">
              <a:extLst>
                <a:ext uri="{FF2B5EF4-FFF2-40B4-BE49-F238E27FC236}">
                  <a16:creationId xmlns:a16="http://schemas.microsoft.com/office/drawing/2014/main" id="{70A47BC7-FAAD-4B80-AFEC-CABA507B60A7}"/>
                </a:ext>
              </a:extLst>
            </p:cNvPr>
            <p:cNvSpPr/>
            <p:nvPr/>
          </p:nvSpPr>
          <p:spPr>
            <a:xfrm>
              <a:off x="8793182" y="4724423"/>
              <a:ext cx="576622" cy="5767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itchFamily="34" charset="-122"/>
                </a:rPr>
                <a:t>3</a:t>
              </a:r>
              <a:endPara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cxnSp>
          <p:nvCxnSpPr>
            <p:cNvPr id="46" name="直接连接符 9">
              <a:extLst>
                <a:ext uri="{FF2B5EF4-FFF2-40B4-BE49-F238E27FC236}">
                  <a16:creationId xmlns:a16="http://schemas.microsoft.com/office/drawing/2014/main" id="{31BC6B8D-4BA6-49DE-BF70-E5DFE90902CB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20" y="5029255"/>
              <a:ext cx="543691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9F5488F-B7D6-454E-964E-8E2F4BE07EB9}"/>
              </a:ext>
            </a:extLst>
          </p:cNvPr>
          <p:cNvGrpSpPr/>
          <p:nvPr/>
        </p:nvGrpSpPr>
        <p:grpSpPr>
          <a:xfrm>
            <a:off x="264938" y="1628798"/>
            <a:ext cx="11375795" cy="5212402"/>
            <a:chOff x="408955" y="1752298"/>
            <a:chExt cx="8449518" cy="5088902"/>
          </a:xfrm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37CA42D8-D27B-4603-A15D-F11D814EC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55" y="1752298"/>
              <a:ext cx="528638" cy="530225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F6F113E6-B426-41AF-83F2-6651CD3E8C9A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8329835" y="6310975"/>
              <a:ext cx="528638" cy="530225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668F92-39CF-4483-8E37-84B53B81F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742" y="1772820"/>
            <a:ext cx="7505700" cy="232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59E5114-1CA9-4AFA-AF07-3B6C4881B983}"/>
              </a:ext>
            </a:extLst>
          </p:cNvPr>
          <p:cNvCxnSpPr>
            <a:cxnSpLocks/>
          </p:cNvCxnSpPr>
          <p:nvPr/>
        </p:nvCxnSpPr>
        <p:spPr>
          <a:xfrm flipV="1">
            <a:off x="2338311" y="2171891"/>
            <a:ext cx="1552327" cy="11342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9D3F35-B518-41F1-AC91-50896E6B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740" y="4109153"/>
            <a:ext cx="4710031" cy="273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02A52A69-AC78-48E9-AD58-FC54517CA50D}"/>
              </a:ext>
            </a:extLst>
          </p:cNvPr>
          <p:cNvSpPr txBox="1"/>
          <p:nvPr/>
        </p:nvSpPr>
        <p:spPr>
          <a:xfrm>
            <a:off x="9235718" y="4462588"/>
            <a:ext cx="24050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設定參數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TW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給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敘述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zh-TW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TW" altLang="en-US" b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.CS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檔裡進行呼叫</a:t>
            </a:r>
            <a:endParaRPr lang="zh-TW" altLang="en-US" b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b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椭圆 8">
            <a:extLst>
              <a:ext uri="{FF2B5EF4-FFF2-40B4-BE49-F238E27FC236}">
                <a16:creationId xmlns:a16="http://schemas.microsoft.com/office/drawing/2014/main" id="{10695DF6-8161-4F69-BDF9-CA25AC936959}"/>
              </a:ext>
            </a:extLst>
          </p:cNvPr>
          <p:cNvSpPr/>
          <p:nvPr/>
        </p:nvSpPr>
        <p:spPr>
          <a:xfrm>
            <a:off x="5399980" y="2459610"/>
            <a:ext cx="576622" cy="5767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59" name="椭圆 8">
            <a:extLst>
              <a:ext uri="{FF2B5EF4-FFF2-40B4-BE49-F238E27FC236}">
                <a16:creationId xmlns:a16="http://schemas.microsoft.com/office/drawing/2014/main" id="{C2077A9B-0865-49BA-BC03-5ECA45179AE7}"/>
              </a:ext>
            </a:extLst>
          </p:cNvPr>
          <p:cNvSpPr/>
          <p:nvPr/>
        </p:nvSpPr>
        <p:spPr>
          <a:xfrm>
            <a:off x="9366374" y="2934437"/>
            <a:ext cx="576622" cy="5767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rPr>
              <a:t>2</a:t>
            </a:r>
          </a:p>
        </p:txBody>
      </p:sp>
      <p:sp>
        <p:nvSpPr>
          <p:cNvPr id="60" name="椭圆 8">
            <a:extLst>
              <a:ext uri="{FF2B5EF4-FFF2-40B4-BE49-F238E27FC236}">
                <a16:creationId xmlns:a16="http://schemas.microsoft.com/office/drawing/2014/main" id="{2CE6CB64-2A38-4107-BDA0-15FD5C2AE689}"/>
              </a:ext>
            </a:extLst>
          </p:cNvPr>
          <p:cNvSpPr/>
          <p:nvPr/>
        </p:nvSpPr>
        <p:spPr>
          <a:xfrm>
            <a:off x="3721323" y="5710909"/>
            <a:ext cx="576622" cy="5767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37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" y="0"/>
            <a:ext cx="12192000" cy="6858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7507" y="1115452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4832905" y="0"/>
            <a:ext cx="2529366" cy="107067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40497" y="260648"/>
            <a:ext cx="148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 </a:t>
            </a:r>
            <a:r>
              <a:rPr lang="zh-TW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錄</a:t>
            </a:r>
            <a:endParaRPr lang="zh-CN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Freeform 5"/>
          <p:cNvSpPr>
            <a:spLocks/>
          </p:cNvSpPr>
          <p:nvPr/>
        </p:nvSpPr>
        <p:spPr bwMode="auto">
          <a:xfrm>
            <a:off x="5457799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F0E46BE-EDF6-7EB2-709F-ECDB1FA1791D}"/>
              </a:ext>
            </a:extLst>
          </p:cNvPr>
          <p:cNvGrpSpPr/>
          <p:nvPr/>
        </p:nvGrpSpPr>
        <p:grpSpPr>
          <a:xfrm>
            <a:off x="7266666" y="2981052"/>
            <a:ext cx="1328006" cy="1197348"/>
            <a:chOff x="1889261" y="2996952"/>
            <a:chExt cx="1328006" cy="1197348"/>
          </a:xfrm>
        </p:grpSpPr>
        <p:sp>
          <p:nvSpPr>
            <p:cNvPr id="62" name="Freeform 5"/>
            <p:cNvSpPr>
              <a:spLocks/>
            </p:cNvSpPr>
            <p:nvPr/>
          </p:nvSpPr>
          <p:spPr bwMode="auto">
            <a:xfrm>
              <a:off x="1889261" y="2996952"/>
              <a:ext cx="1328006" cy="119734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26"/>
            <p:cNvSpPr>
              <a:spLocks noChangeAspect="1" noEditPoints="1"/>
            </p:cNvSpPr>
            <p:nvPr/>
          </p:nvSpPr>
          <p:spPr bwMode="auto">
            <a:xfrm>
              <a:off x="2319973" y="3312537"/>
              <a:ext cx="452469" cy="566177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294B7B5-A885-0DFC-B89A-651DAE74C72F}"/>
              </a:ext>
            </a:extLst>
          </p:cNvPr>
          <p:cNvGrpSpPr/>
          <p:nvPr/>
        </p:nvGrpSpPr>
        <p:grpSpPr>
          <a:xfrm>
            <a:off x="1870898" y="3050679"/>
            <a:ext cx="1328006" cy="1197348"/>
            <a:chOff x="3682505" y="2996952"/>
            <a:chExt cx="1328006" cy="1197348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3682505" y="2996952"/>
              <a:ext cx="1328006" cy="119734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61"/>
            <p:cNvSpPr>
              <a:spLocks/>
            </p:cNvSpPr>
            <p:nvPr/>
          </p:nvSpPr>
          <p:spPr bwMode="auto">
            <a:xfrm>
              <a:off x="4036580" y="3345644"/>
              <a:ext cx="619856" cy="619856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34495E"/>
                </a:solidFill>
              </a:endParaRPr>
            </a:p>
          </p:txBody>
        </p:sp>
      </p:grp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05530" y="3324324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3C07CF35-605C-4A83-8FE3-47F975EC004F}"/>
              </a:ext>
            </a:extLst>
          </p:cNvPr>
          <p:cNvGrpSpPr/>
          <p:nvPr/>
        </p:nvGrpSpPr>
        <p:grpSpPr>
          <a:xfrm>
            <a:off x="9040097" y="2981051"/>
            <a:ext cx="1328006" cy="1197348"/>
            <a:chOff x="7217853" y="2996952"/>
            <a:chExt cx="1328006" cy="1197348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>
              <a:off x="7217853" y="2996952"/>
              <a:ext cx="1328006" cy="119734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9"/>
            <p:cNvSpPr>
              <a:spLocks noEditPoints="1"/>
            </p:cNvSpPr>
            <p:nvPr/>
          </p:nvSpPr>
          <p:spPr bwMode="auto">
            <a:xfrm rot="19469485">
              <a:off x="7569286" y="3263445"/>
              <a:ext cx="626398" cy="66746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4495E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6472367-0A84-28A9-AF5F-39B628EBB114}"/>
              </a:ext>
            </a:extLst>
          </p:cNvPr>
          <p:cNvGrpSpPr/>
          <p:nvPr/>
        </p:nvGrpSpPr>
        <p:grpSpPr>
          <a:xfrm>
            <a:off x="3676162" y="2996952"/>
            <a:ext cx="1328006" cy="1197348"/>
            <a:chOff x="8946045" y="2996952"/>
            <a:chExt cx="1328006" cy="1197348"/>
          </a:xfrm>
        </p:grpSpPr>
        <p:sp>
          <p:nvSpPr>
            <p:cNvPr id="66" name="Freeform 5"/>
            <p:cNvSpPr>
              <a:spLocks/>
            </p:cNvSpPr>
            <p:nvPr/>
          </p:nvSpPr>
          <p:spPr bwMode="auto">
            <a:xfrm>
              <a:off x="8946045" y="2996952"/>
              <a:ext cx="1328006" cy="119734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06"/>
            <p:cNvSpPr>
              <a:spLocks noChangeAspect="1" noEditPoints="1"/>
            </p:cNvSpPr>
            <p:nvPr/>
          </p:nvSpPr>
          <p:spPr bwMode="auto">
            <a:xfrm>
              <a:off x="9378078" y="3299323"/>
              <a:ext cx="463940" cy="560806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34495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3734870" y="430144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TW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系統介紹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383372" y="430144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TW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程式碼介紹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951876" y="4301447"/>
            <a:ext cx="1957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TW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問題</a:t>
            </a:r>
            <a:r>
              <a:rPr lang="en-US" altLang="zh-TW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TW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解決方法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098806" y="430144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TW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參考資料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A17605-3635-836B-CDDD-283D0D7B0E43}"/>
              </a:ext>
            </a:extLst>
          </p:cNvPr>
          <p:cNvSpPr/>
          <p:nvPr/>
        </p:nvSpPr>
        <p:spPr>
          <a:xfrm>
            <a:off x="1940913" y="430144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TW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工作分配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45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grpSp>
        <p:nvGrpSpPr>
          <p:cNvPr id="3" name="组合 31">
            <a:extLst>
              <a:ext uri="{FF2B5EF4-FFF2-40B4-BE49-F238E27FC236}">
                <a16:creationId xmlns:a16="http://schemas.microsoft.com/office/drawing/2014/main" id="{B23F10DB-828B-BDC4-F50E-C0919B110D30}"/>
              </a:ext>
            </a:extLst>
          </p:cNvPr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Freeform 301">
              <a:extLst>
                <a:ext uri="{FF2B5EF4-FFF2-40B4-BE49-F238E27FC236}">
                  <a16:creationId xmlns:a16="http://schemas.microsoft.com/office/drawing/2014/main" id="{51F16103-60BF-4D76-6467-D96800A77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2">
              <a:extLst>
                <a:ext uri="{FF2B5EF4-FFF2-40B4-BE49-F238E27FC236}">
                  <a16:creationId xmlns:a16="http://schemas.microsoft.com/office/drawing/2014/main" id="{DE80AE13-F053-D6C2-5BC1-AEAEE485D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303">
              <a:extLst>
                <a:ext uri="{FF2B5EF4-FFF2-40B4-BE49-F238E27FC236}">
                  <a16:creationId xmlns:a16="http://schemas.microsoft.com/office/drawing/2014/main" id="{DF333C75-334D-C912-C328-9D44F0321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" name="文本框 9">
            <a:extLst>
              <a:ext uri="{FF2B5EF4-FFF2-40B4-BE49-F238E27FC236}">
                <a16:creationId xmlns:a16="http://schemas.microsoft.com/office/drawing/2014/main" id="{6FC5FC3E-E6D5-B7E4-1CAD-975F5476118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程式碼介紹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1AC27B4-38C7-CE1B-0777-5BF439AF73EE}"/>
              </a:ext>
            </a:extLst>
          </p:cNvPr>
          <p:cNvGrpSpPr/>
          <p:nvPr/>
        </p:nvGrpSpPr>
        <p:grpSpPr>
          <a:xfrm>
            <a:off x="408955" y="1752298"/>
            <a:ext cx="10513168" cy="5088902"/>
            <a:chOff x="408955" y="1752298"/>
            <a:chExt cx="8449518" cy="5088902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944CEFB8-E34F-8AA8-7490-F227C8AC9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55" y="1752298"/>
              <a:ext cx="528638" cy="530225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D6B093A-4C5E-3664-A622-7418FA2AF4F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8329835" y="6310975"/>
              <a:ext cx="528638" cy="530225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E08566E-2FE1-4C57-97BD-A318F4A4A59C}"/>
              </a:ext>
            </a:extLst>
          </p:cNvPr>
          <p:cNvGrpSpPr/>
          <p:nvPr/>
        </p:nvGrpSpPr>
        <p:grpSpPr>
          <a:xfrm>
            <a:off x="2353171" y="792732"/>
            <a:ext cx="6832465" cy="907752"/>
            <a:chOff x="3361283" y="808773"/>
            <a:chExt cx="6832465" cy="90775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2315697-14F7-40F2-B738-8E71793D8987}"/>
                </a:ext>
              </a:extLst>
            </p:cNvPr>
            <p:cNvGrpSpPr/>
            <p:nvPr/>
          </p:nvGrpSpPr>
          <p:grpSpPr>
            <a:xfrm>
              <a:off x="3361283" y="808773"/>
              <a:ext cx="6832465" cy="907752"/>
              <a:chOff x="4818875" y="836712"/>
              <a:chExt cx="6832465" cy="907752"/>
            </a:xfrm>
          </p:grpSpPr>
          <p:sp>
            <p:nvSpPr>
              <p:cNvPr id="25" name="任意多边形 11">
                <a:extLst>
                  <a:ext uri="{FF2B5EF4-FFF2-40B4-BE49-F238E27FC236}">
                    <a16:creationId xmlns:a16="http://schemas.microsoft.com/office/drawing/2014/main" id="{4C5AEB73-7A3E-8B6A-5482-64E75E8F5C31}"/>
                  </a:ext>
                </a:extLst>
              </p:cNvPr>
              <p:cNvSpPr/>
              <p:nvPr/>
            </p:nvSpPr>
            <p:spPr>
              <a:xfrm>
                <a:off x="9093916" y="836712"/>
                <a:ext cx="2557424" cy="907751"/>
              </a:xfrm>
              <a:custGeom>
                <a:avLst/>
                <a:gdLst>
                  <a:gd name="connsiteX0" fmla="*/ 0 w 2636520"/>
                  <a:gd name="connsiteY0" fmla="*/ 0 h 1447800"/>
                  <a:gd name="connsiteX1" fmla="*/ 2103122 w 2636520"/>
                  <a:gd name="connsiteY1" fmla="*/ 0 h 1447800"/>
                  <a:gd name="connsiteX2" fmla="*/ 2636520 w 2636520"/>
                  <a:gd name="connsiteY2" fmla="*/ 723900 h 1447800"/>
                  <a:gd name="connsiteX3" fmla="*/ 2103122 w 2636520"/>
                  <a:gd name="connsiteY3" fmla="*/ 1447800 h 1447800"/>
                  <a:gd name="connsiteX4" fmla="*/ 0 w 2636520"/>
                  <a:gd name="connsiteY4" fmla="*/ 1447800 h 1447800"/>
                  <a:gd name="connsiteX5" fmla="*/ 0 w 2636520"/>
                  <a:gd name="connsiteY5" fmla="*/ 1442632 h 1447800"/>
                  <a:gd name="connsiteX6" fmla="*/ 529590 w 2636520"/>
                  <a:gd name="connsiteY6" fmla="*/ 723900 h 1447800"/>
                  <a:gd name="connsiteX7" fmla="*/ 0 w 2636520"/>
                  <a:gd name="connsiteY7" fmla="*/ 5168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6520" h="1447800">
                    <a:moveTo>
                      <a:pt x="0" y="0"/>
                    </a:moveTo>
                    <a:lnTo>
                      <a:pt x="2103122" y="0"/>
                    </a:lnTo>
                    <a:lnTo>
                      <a:pt x="2636520" y="723900"/>
                    </a:lnTo>
                    <a:lnTo>
                      <a:pt x="2103122" y="1447800"/>
                    </a:lnTo>
                    <a:lnTo>
                      <a:pt x="0" y="1447800"/>
                    </a:lnTo>
                    <a:lnTo>
                      <a:pt x="0" y="1442632"/>
                    </a:lnTo>
                    <a:lnTo>
                      <a:pt x="529590" y="723900"/>
                    </a:lnTo>
                    <a:lnTo>
                      <a:pt x="0" y="5168"/>
                    </a:lnTo>
                    <a:close/>
                  </a:path>
                </a:pathLst>
              </a:custGeom>
              <a:solidFill>
                <a:srgbClr val="3185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6956395" y="836713"/>
                <a:ext cx="4497957" cy="907751"/>
                <a:chOff x="8127453" y="1984470"/>
                <a:chExt cx="4637070" cy="1447800"/>
              </a:xfrm>
            </p:grpSpPr>
            <p:sp>
              <p:nvSpPr>
                <p:cNvPr id="15" name="任意多边形 14"/>
                <p:cNvSpPr/>
                <p:nvPr/>
              </p:nvSpPr>
              <p:spPr>
                <a:xfrm>
                  <a:off x="8127453" y="1984470"/>
                  <a:ext cx="2636520" cy="1447800"/>
                </a:xfrm>
                <a:custGeom>
                  <a:avLst/>
                  <a:gdLst>
                    <a:gd name="connsiteX0" fmla="*/ 0 w 2636520"/>
                    <a:gd name="connsiteY0" fmla="*/ 0 h 1447800"/>
                    <a:gd name="connsiteX1" fmla="*/ 2103122 w 2636520"/>
                    <a:gd name="connsiteY1" fmla="*/ 0 h 1447800"/>
                    <a:gd name="connsiteX2" fmla="*/ 2636520 w 2636520"/>
                    <a:gd name="connsiteY2" fmla="*/ 723900 h 1447800"/>
                    <a:gd name="connsiteX3" fmla="*/ 2103122 w 2636520"/>
                    <a:gd name="connsiteY3" fmla="*/ 1447800 h 1447800"/>
                    <a:gd name="connsiteX4" fmla="*/ 0 w 2636520"/>
                    <a:gd name="connsiteY4" fmla="*/ 1447800 h 1447800"/>
                    <a:gd name="connsiteX5" fmla="*/ 0 w 2636520"/>
                    <a:gd name="connsiteY5" fmla="*/ 1442632 h 1447800"/>
                    <a:gd name="connsiteX6" fmla="*/ 529590 w 2636520"/>
                    <a:gd name="connsiteY6" fmla="*/ 723900 h 1447800"/>
                    <a:gd name="connsiteX7" fmla="*/ 0 w 2636520"/>
                    <a:gd name="connsiteY7" fmla="*/ 5168 h 144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36520" h="1447800">
                      <a:moveTo>
                        <a:pt x="0" y="0"/>
                      </a:moveTo>
                      <a:lnTo>
                        <a:pt x="2103122" y="0"/>
                      </a:lnTo>
                      <a:lnTo>
                        <a:pt x="2636520" y="723900"/>
                      </a:lnTo>
                      <a:lnTo>
                        <a:pt x="2103122" y="1447800"/>
                      </a:lnTo>
                      <a:lnTo>
                        <a:pt x="0" y="1447800"/>
                      </a:lnTo>
                      <a:lnTo>
                        <a:pt x="0" y="1442632"/>
                      </a:lnTo>
                      <a:lnTo>
                        <a:pt x="529590" y="723900"/>
                      </a:lnTo>
                      <a:lnTo>
                        <a:pt x="0" y="5168"/>
                      </a:lnTo>
                      <a:close/>
                    </a:path>
                  </a:pathLst>
                </a:custGeom>
                <a:solidFill>
                  <a:srgbClr val="2159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文本框 46"/>
                <p:cNvSpPr txBox="1"/>
                <p:nvPr/>
              </p:nvSpPr>
              <p:spPr>
                <a:xfrm>
                  <a:off x="10534163" y="2361378"/>
                  <a:ext cx="2230360" cy="6497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TW" altLang="en-US" sz="2800" b="1" baseline="-30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列印訂單</a:t>
                  </a:r>
                  <a:endParaRPr lang="zh-CN" altLang="en-US" sz="2800" b="1" baseline="-3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4818875" y="836713"/>
                <a:ext cx="4580702" cy="907751"/>
                <a:chOff x="5897092" y="1984470"/>
                <a:chExt cx="4722374" cy="1447800"/>
              </a:xfrm>
            </p:grpSpPr>
            <p:sp>
              <p:nvSpPr>
                <p:cNvPr id="21" name="任意多边形 20"/>
                <p:cNvSpPr/>
                <p:nvPr/>
              </p:nvSpPr>
              <p:spPr>
                <a:xfrm>
                  <a:off x="5897092" y="1984470"/>
                  <a:ext cx="2636520" cy="1447800"/>
                </a:xfrm>
                <a:custGeom>
                  <a:avLst/>
                  <a:gdLst>
                    <a:gd name="connsiteX0" fmla="*/ 0 w 2636520"/>
                    <a:gd name="connsiteY0" fmla="*/ 0 h 1447800"/>
                    <a:gd name="connsiteX1" fmla="*/ 2103122 w 2636520"/>
                    <a:gd name="connsiteY1" fmla="*/ 0 h 1447800"/>
                    <a:gd name="connsiteX2" fmla="*/ 2636520 w 2636520"/>
                    <a:gd name="connsiteY2" fmla="*/ 723900 h 1447800"/>
                    <a:gd name="connsiteX3" fmla="*/ 2103122 w 2636520"/>
                    <a:gd name="connsiteY3" fmla="*/ 1447800 h 1447800"/>
                    <a:gd name="connsiteX4" fmla="*/ 0 w 2636520"/>
                    <a:gd name="connsiteY4" fmla="*/ 1447800 h 1447800"/>
                    <a:gd name="connsiteX5" fmla="*/ 0 w 2636520"/>
                    <a:gd name="connsiteY5" fmla="*/ 1442632 h 1447800"/>
                    <a:gd name="connsiteX6" fmla="*/ 529590 w 2636520"/>
                    <a:gd name="connsiteY6" fmla="*/ 723900 h 1447800"/>
                    <a:gd name="connsiteX7" fmla="*/ 0 w 2636520"/>
                    <a:gd name="connsiteY7" fmla="*/ 5168 h 144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36520" h="1447800">
                      <a:moveTo>
                        <a:pt x="0" y="0"/>
                      </a:moveTo>
                      <a:lnTo>
                        <a:pt x="2103122" y="0"/>
                      </a:lnTo>
                      <a:lnTo>
                        <a:pt x="2636520" y="723900"/>
                      </a:lnTo>
                      <a:lnTo>
                        <a:pt x="2103122" y="1447800"/>
                      </a:lnTo>
                      <a:lnTo>
                        <a:pt x="0" y="1447800"/>
                      </a:lnTo>
                      <a:lnTo>
                        <a:pt x="0" y="1442632"/>
                      </a:lnTo>
                      <a:lnTo>
                        <a:pt x="529590" y="723900"/>
                      </a:lnTo>
                      <a:lnTo>
                        <a:pt x="0" y="5168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文本框 49"/>
                <p:cNvSpPr txBox="1"/>
                <p:nvPr/>
              </p:nvSpPr>
              <p:spPr>
                <a:xfrm>
                  <a:off x="8413811" y="2381091"/>
                  <a:ext cx="2205655" cy="6497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800" b="1" baseline="-30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LINQ</a:t>
                  </a:r>
                  <a:endParaRPr lang="zh-CN" altLang="en-US" sz="2800" b="1" baseline="-3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9" name="文本框 49">
              <a:extLst>
                <a:ext uri="{FF2B5EF4-FFF2-40B4-BE49-F238E27FC236}">
                  <a16:creationId xmlns:a16="http://schemas.microsoft.com/office/drawing/2014/main" id="{A96400BB-519C-57F1-D47A-E4D0FA397A94}"/>
                </a:ext>
              </a:extLst>
            </p:cNvPr>
            <p:cNvSpPr txBox="1"/>
            <p:nvPr/>
          </p:nvSpPr>
          <p:spPr>
            <a:xfrm>
              <a:off x="3564521" y="1002537"/>
              <a:ext cx="2139485" cy="4073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800" b="1" baseline="-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預存程序</a:t>
              </a:r>
              <a:endParaRPr lang="zh-CN" altLang="en-US" sz="2800" b="1" baseline="-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9" name="圖片 38">
            <a:extLst>
              <a:ext uri="{FF2B5EF4-FFF2-40B4-BE49-F238E27FC236}">
                <a16:creationId xmlns:a16="http://schemas.microsoft.com/office/drawing/2014/main" id="{C9F5C32B-7837-42D8-943D-AEA80DC54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5366"/>
            <a:ext cx="12195175" cy="3933928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6561223F-3BA0-4A2B-92FC-240233CA618B}"/>
              </a:ext>
            </a:extLst>
          </p:cNvPr>
          <p:cNvGrpSpPr/>
          <p:nvPr/>
        </p:nvGrpSpPr>
        <p:grpSpPr>
          <a:xfrm>
            <a:off x="6150202" y="1746692"/>
            <a:ext cx="897913" cy="1604104"/>
            <a:chOff x="8793182" y="3094924"/>
            <a:chExt cx="1120829" cy="1934331"/>
          </a:xfrm>
        </p:grpSpPr>
        <p:sp>
          <p:nvSpPr>
            <p:cNvPr id="43" name="椭圆 8">
              <a:extLst>
                <a:ext uri="{FF2B5EF4-FFF2-40B4-BE49-F238E27FC236}">
                  <a16:creationId xmlns:a16="http://schemas.microsoft.com/office/drawing/2014/main" id="{6F17C74E-B556-41BF-8C68-F1435939CAF8}"/>
                </a:ext>
              </a:extLst>
            </p:cNvPr>
            <p:cNvSpPr/>
            <p:nvPr/>
          </p:nvSpPr>
          <p:spPr>
            <a:xfrm>
              <a:off x="8793182" y="3094924"/>
              <a:ext cx="576622" cy="5767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itchFamily="34" charset="-122"/>
                </a:rPr>
                <a:t>1</a:t>
              </a:r>
              <a:endPara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cxnSp>
          <p:nvCxnSpPr>
            <p:cNvPr id="44" name="直接连接符 9">
              <a:extLst>
                <a:ext uri="{FF2B5EF4-FFF2-40B4-BE49-F238E27FC236}">
                  <a16:creationId xmlns:a16="http://schemas.microsoft.com/office/drawing/2014/main" id="{93F98437-1E1F-40A3-8776-EE18BC4523DE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20" y="3399756"/>
              <a:ext cx="543691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8">
              <a:extLst>
                <a:ext uri="{FF2B5EF4-FFF2-40B4-BE49-F238E27FC236}">
                  <a16:creationId xmlns:a16="http://schemas.microsoft.com/office/drawing/2014/main" id="{8B29072D-C05C-4210-97D6-56EFBEB0BD4C}"/>
                </a:ext>
              </a:extLst>
            </p:cNvPr>
            <p:cNvSpPr/>
            <p:nvPr/>
          </p:nvSpPr>
          <p:spPr>
            <a:xfrm>
              <a:off x="8793182" y="3903586"/>
              <a:ext cx="576622" cy="5767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itchFamily="34" charset="-122"/>
                </a:rPr>
                <a:t>2</a:t>
              </a:r>
              <a:endPara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cxnSp>
          <p:nvCxnSpPr>
            <p:cNvPr id="46" name="直接连接符 9">
              <a:extLst>
                <a:ext uri="{FF2B5EF4-FFF2-40B4-BE49-F238E27FC236}">
                  <a16:creationId xmlns:a16="http://schemas.microsoft.com/office/drawing/2014/main" id="{56EF2A5B-CF52-4B84-8ECA-22311A4FE879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20" y="4208418"/>
              <a:ext cx="543691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9">
              <a:extLst>
                <a:ext uri="{FF2B5EF4-FFF2-40B4-BE49-F238E27FC236}">
                  <a16:creationId xmlns:a16="http://schemas.microsoft.com/office/drawing/2014/main" id="{D09B422C-AD36-4DFF-81F7-02E3552529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20" y="5029255"/>
              <a:ext cx="543691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558565-3DD4-4408-B367-4AE7FF576F44}"/>
              </a:ext>
            </a:extLst>
          </p:cNvPr>
          <p:cNvSpPr txBox="1"/>
          <p:nvPr/>
        </p:nvSpPr>
        <p:spPr>
          <a:xfrm>
            <a:off x="7177707" y="1700483"/>
            <a:ext cx="5017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抓出訂貨主檔、訂單明細、客戶、產品資料、產品類別的共同資料 </a:t>
            </a:r>
            <a:r>
              <a:rPr lang="en-US" altLang="zh-TW" sz="1400" dirty="0"/>
              <a:t>(</a:t>
            </a:r>
            <a:r>
              <a:rPr lang="zh-TW" altLang="en-US" sz="1400" dirty="0"/>
              <a:t>使用</a:t>
            </a:r>
            <a:r>
              <a:rPr lang="en-US" altLang="zh-TW" sz="1400" dirty="0"/>
              <a:t>INNER JOIN)</a:t>
            </a:r>
            <a:r>
              <a:rPr lang="zh-TW" altLang="en-US" sz="1400" dirty="0"/>
              <a:t> </a:t>
            </a:r>
            <a:r>
              <a:rPr lang="zh-TW" altLang="en-US" sz="1400" dirty="0">
                <a:solidFill>
                  <a:srgbClr val="FF0000"/>
                </a:solidFill>
              </a:rPr>
              <a:t>這樣可以排除沒有訂貨的客戶。</a:t>
            </a:r>
            <a:endParaRPr lang="en-US" altLang="zh-TW" sz="1400" dirty="0">
              <a:solidFill>
                <a:srgbClr val="FF0000"/>
              </a:solidFill>
            </a:endParaRPr>
          </a:p>
          <a:p>
            <a:endParaRPr lang="en-US" altLang="zh-TW" sz="1400" dirty="0"/>
          </a:p>
          <a:p>
            <a:r>
              <a:rPr lang="zh-TW" altLang="en-US" sz="1400" dirty="0"/>
              <a:t>使用</a:t>
            </a:r>
            <a:r>
              <a:rPr lang="en-US" altLang="zh-TW" sz="1400" dirty="0"/>
              <a:t>WHERE</a:t>
            </a:r>
            <a:r>
              <a:rPr lang="zh-TW" altLang="en-US" sz="1400" dirty="0"/>
              <a:t>條件看訂單資料表，有沒有等於 </a:t>
            </a:r>
            <a:r>
              <a:rPr lang="en-US" altLang="zh-TW" sz="1400" dirty="0"/>
              <a:t>date1(</a:t>
            </a:r>
            <a:r>
              <a:rPr lang="zh-TW" altLang="en-US" sz="1400" dirty="0"/>
              <a:t>訂貨日期</a:t>
            </a:r>
            <a:r>
              <a:rPr lang="en-US" altLang="zh-TW" sz="1400" dirty="0"/>
              <a:t>)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85D902E-7B11-4FB2-B53D-A0B165AC579C}"/>
              </a:ext>
            </a:extLst>
          </p:cNvPr>
          <p:cNvSpPr/>
          <p:nvPr/>
        </p:nvSpPr>
        <p:spPr>
          <a:xfrm>
            <a:off x="3145259" y="3350796"/>
            <a:ext cx="2376264" cy="42974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grpSp>
        <p:nvGrpSpPr>
          <p:cNvPr id="3" name="组合 31">
            <a:extLst>
              <a:ext uri="{FF2B5EF4-FFF2-40B4-BE49-F238E27FC236}">
                <a16:creationId xmlns:a16="http://schemas.microsoft.com/office/drawing/2014/main" id="{B23F10DB-828B-BDC4-F50E-C0919B110D30}"/>
              </a:ext>
            </a:extLst>
          </p:cNvPr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Freeform 301">
              <a:extLst>
                <a:ext uri="{FF2B5EF4-FFF2-40B4-BE49-F238E27FC236}">
                  <a16:creationId xmlns:a16="http://schemas.microsoft.com/office/drawing/2014/main" id="{51F16103-60BF-4D76-6467-D96800A77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2">
              <a:extLst>
                <a:ext uri="{FF2B5EF4-FFF2-40B4-BE49-F238E27FC236}">
                  <a16:creationId xmlns:a16="http://schemas.microsoft.com/office/drawing/2014/main" id="{DE80AE13-F053-D6C2-5BC1-AEAEE485D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303">
              <a:extLst>
                <a:ext uri="{FF2B5EF4-FFF2-40B4-BE49-F238E27FC236}">
                  <a16:creationId xmlns:a16="http://schemas.microsoft.com/office/drawing/2014/main" id="{DF333C75-334D-C912-C328-9D44F0321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" name="文本框 9">
            <a:extLst>
              <a:ext uri="{FF2B5EF4-FFF2-40B4-BE49-F238E27FC236}">
                <a16:creationId xmlns:a16="http://schemas.microsoft.com/office/drawing/2014/main" id="{6FC5FC3E-E6D5-B7E4-1CAD-975F5476118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程式碼介紹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任意多边形 11">
            <a:extLst>
              <a:ext uri="{FF2B5EF4-FFF2-40B4-BE49-F238E27FC236}">
                <a16:creationId xmlns:a16="http://schemas.microsoft.com/office/drawing/2014/main" id="{4C5AEB73-7A3E-8B6A-5482-64E75E8F5C31}"/>
              </a:ext>
            </a:extLst>
          </p:cNvPr>
          <p:cNvSpPr/>
          <p:nvPr/>
        </p:nvSpPr>
        <p:spPr>
          <a:xfrm>
            <a:off x="6772227" y="811657"/>
            <a:ext cx="2557424" cy="657554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215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1AC27B4-38C7-CE1B-0777-5BF439AF73EE}"/>
              </a:ext>
            </a:extLst>
          </p:cNvPr>
          <p:cNvGrpSpPr/>
          <p:nvPr/>
        </p:nvGrpSpPr>
        <p:grpSpPr>
          <a:xfrm>
            <a:off x="32275" y="1742410"/>
            <a:ext cx="9649072" cy="4629030"/>
            <a:chOff x="408955" y="1752298"/>
            <a:chExt cx="8449518" cy="5088902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944CEFB8-E34F-8AA8-7490-F227C8AC9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55" y="1752298"/>
              <a:ext cx="528638" cy="530225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D6B093A-4C5E-3664-A622-7418FA2AF4F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8329835" y="6310975"/>
              <a:ext cx="528638" cy="530225"/>
            </a:xfrm>
            <a:custGeom>
              <a:avLst/>
              <a:gdLst>
                <a:gd name="T0" fmla="*/ 0 w 1446"/>
                <a:gd name="T1" fmla="*/ 0 h 1446"/>
                <a:gd name="T2" fmla="*/ 1446 w 1446"/>
                <a:gd name="T3" fmla="*/ 0 h 1446"/>
                <a:gd name="T4" fmla="*/ 1446 w 1446"/>
                <a:gd name="T5" fmla="*/ 458 h 1446"/>
                <a:gd name="T6" fmla="*/ 438 w 1446"/>
                <a:gd name="T7" fmla="*/ 458 h 1446"/>
                <a:gd name="T8" fmla="*/ 438 w 1446"/>
                <a:gd name="T9" fmla="*/ 1446 h 1446"/>
                <a:gd name="T10" fmla="*/ 0 w 1446"/>
                <a:gd name="T11" fmla="*/ 1446 h 1446"/>
                <a:gd name="T12" fmla="*/ 0 w 1446"/>
                <a:gd name="T13" fmla="*/ 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1446">
                  <a:moveTo>
                    <a:pt x="0" y="0"/>
                  </a:moveTo>
                  <a:lnTo>
                    <a:pt x="1446" y="0"/>
                  </a:lnTo>
                  <a:lnTo>
                    <a:pt x="1446" y="458"/>
                  </a:lnTo>
                  <a:lnTo>
                    <a:pt x="438" y="458"/>
                  </a:lnTo>
                  <a:lnTo>
                    <a:pt x="438" y="1446"/>
                  </a:lnTo>
                  <a:lnTo>
                    <a:pt x="0" y="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9E0CCDA-2A92-4254-8D1F-8F07693F2DE6}"/>
              </a:ext>
            </a:extLst>
          </p:cNvPr>
          <p:cNvGrpSpPr/>
          <p:nvPr/>
        </p:nvGrpSpPr>
        <p:grpSpPr>
          <a:xfrm>
            <a:off x="2497187" y="821712"/>
            <a:ext cx="6635477" cy="657554"/>
            <a:chOff x="4818875" y="836713"/>
            <a:chExt cx="6635477" cy="657554"/>
          </a:xfrm>
        </p:grpSpPr>
        <p:grpSp>
          <p:nvGrpSpPr>
            <p:cNvPr id="14" name="组合 13"/>
            <p:cNvGrpSpPr/>
            <p:nvPr/>
          </p:nvGrpSpPr>
          <p:grpSpPr>
            <a:xfrm>
              <a:off x="6956395" y="836713"/>
              <a:ext cx="4497957" cy="657554"/>
              <a:chOff x="8127453" y="1984470"/>
              <a:chExt cx="4637070" cy="1447800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8127453" y="1984470"/>
                <a:ext cx="2636520" cy="1447800"/>
              </a:xfrm>
              <a:custGeom>
                <a:avLst/>
                <a:gdLst>
                  <a:gd name="connsiteX0" fmla="*/ 0 w 2636520"/>
                  <a:gd name="connsiteY0" fmla="*/ 0 h 1447800"/>
                  <a:gd name="connsiteX1" fmla="*/ 2103122 w 2636520"/>
                  <a:gd name="connsiteY1" fmla="*/ 0 h 1447800"/>
                  <a:gd name="connsiteX2" fmla="*/ 2636520 w 2636520"/>
                  <a:gd name="connsiteY2" fmla="*/ 723900 h 1447800"/>
                  <a:gd name="connsiteX3" fmla="*/ 2103122 w 2636520"/>
                  <a:gd name="connsiteY3" fmla="*/ 1447800 h 1447800"/>
                  <a:gd name="connsiteX4" fmla="*/ 0 w 2636520"/>
                  <a:gd name="connsiteY4" fmla="*/ 1447800 h 1447800"/>
                  <a:gd name="connsiteX5" fmla="*/ 0 w 2636520"/>
                  <a:gd name="connsiteY5" fmla="*/ 1442632 h 1447800"/>
                  <a:gd name="connsiteX6" fmla="*/ 529590 w 2636520"/>
                  <a:gd name="connsiteY6" fmla="*/ 723900 h 1447800"/>
                  <a:gd name="connsiteX7" fmla="*/ 0 w 2636520"/>
                  <a:gd name="connsiteY7" fmla="*/ 5168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6520" h="1447800">
                    <a:moveTo>
                      <a:pt x="0" y="0"/>
                    </a:moveTo>
                    <a:lnTo>
                      <a:pt x="2103122" y="0"/>
                    </a:lnTo>
                    <a:lnTo>
                      <a:pt x="2636520" y="723900"/>
                    </a:lnTo>
                    <a:lnTo>
                      <a:pt x="2103122" y="1447800"/>
                    </a:lnTo>
                    <a:lnTo>
                      <a:pt x="0" y="1447800"/>
                    </a:lnTo>
                    <a:lnTo>
                      <a:pt x="0" y="1442632"/>
                    </a:lnTo>
                    <a:lnTo>
                      <a:pt x="529590" y="723900"/>
                    </a:lnTo>
                    <a:lnTo>
                      <a:pt x="0" y="5168"/>
                    </a:lnTo>
                    <a:close/>
                  </a:path>
                </a:pathLst>
              </a:custGeom>
              <a:solidFill>
                <a:srgbClr val="3185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46"/>
              <p:cNvSpPr txBox="1"/>
              <p:nvPr/>
            </p:nvSpPr>
            <p:spPr>
              <a:xfrm>
                <a:off x="10534163" y="2361378"/>
                <a:ext cx="2230360" cy="6497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800" b="1" baseline="-3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列印訂單</a:t>
                </a:r>
                <a:endParaRPr lang="zh-CN" altLang="en-US" sz="2800" b="1" baseline="-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818875" y="836713"/>
              <a:ext cx="4580702" cy="657554"/>
              <a:chOff x="5897092" y="1984470"/>
              <a:chExt cx="4722374" cy="1447800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5897092" y="1984470"/>
                <a:ext cx="2636520" cy="1447800"/>
              </a:xfrm>
              <a:custGeom>
                <a:avLst/>
                <a:gdLst>
                  <a:gd name="connsiteX0" fmla="*/ 0 w 2636520"/>
                  <a:gd name="connsiteY0" fmla="*/ 0 h 1447800"/>
                  <a:gd name="connsiteX1" fmla="*/ 2103122 w 2636520"/>
                  <a:gd name="connsiteY1" fmla="*/ 0 h 1447800"/>
                  <a:gd name="connsiteX2" fmla="*/ 2636520 w 2636520"/>
                  <a:gd name="connsiteY2" fmla="*/ 723900 h 1447800"/>
                  <a:gd name="connsiteX3" fmla="*/ 2103122 w 2636520"/>
                  <a:gd name="connsiteY3" fmla="*/ 1447800 h 1447800"/>
                  <a:gd name="connsiteX4" fmla="*/ 0 w 2636520"/>
                  <a:gd name="connsiteY4" fmla="*/ 1447800 h 1447800"/>
                  <a:gd name="connsiteX5" fmla="*/ 0 w 2636520"/>
                  <a:gd name="connsiteY5" fmla="*/ 1442632 h 1447800"/>
                  <a:gd name="connsiteX6" fmla="*/ 529590 w 2636520"/>
                  <a:gd name="connsiteY6" fmla="*/ 723900 h 1447800"/>
                  <a:gd name="connsiteX7" fmla="*/ 0 w 2636520"/>
                  <a:gd name="connsiteY7" fmla="*/ 5168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6520" h="1447800">
                    <a:moveTo>
                      <a:pt x="0" y="0"/>
                    </a:moveTo>
                    <a:lnTo>
                      <a:pt x="2103122" y="0"/>
                    </a:lnTo>
                    <a:lnTo>
                      <a:pt x="2636520" y="723900"/>
                    </a:lnTo>
                    <a:lnTo>
                      <a:pt x="2103122" y="1447800"/>
                    </a:lnTo>
                    <a:lnTo>
                      <a:pt x="0" y="1447800"/>
                    </a:lnTo>
                    <a:lnTo>
                      <a:pt x="0" y="1442632"/>
                    </a:lnTo>
                    <a:lnTo>
                      <a:pt x="529590" y="723900"/>
                    </a:lnTo>
                    <a:lnTo>
                      <a:pt x="0" y="516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文本框 49"/>
              <p:cNvSpPr txBox="1"/>
              <p:nvPr/>
            </p:nvSpPr>
            <p:spPr>
              <a:xfrm>
                <a:off x="8413811" y="2259677"/>
                <a:ext cx="2205655" cy="89253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TW" sz="2800" b="1" baseline="-3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LINQ</a:t>
                </a:r>
                <a:endParaRPr lang="zh-CN" altLang="en-US" sz="2800" b="1" baseline="-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文本框 49">
              <a:extLst>
                <a:ext uri="{FF2B5EF4-FFF2-40B4-BE49-F238E27FC236}">
                  <a16:creationId xmlns:a16="http://schemas.microsoft.com/office/drawing/2014/main" id="{A96400BB-519C-57F1-D47A-E4D0FA397A94}"/>
                </a:ext>
              </a:extLst>
            </p:cNvPr>
            <p:cNvSpPr txBox="1"/>
            <p:nvPr/>
          </p:nvSpPr>
          <p:spPr>
            <a:xfrm>
              <a:off x="5027845" y="933442"/>
              <a:ext cx="2139485" cy="4073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800" b="1" baseline="-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預存程序</a:t>
              </a:r>
              <a:endParaRPr lang="zh-CN" altLang="en-US" sz="2800" b="1" baseline="-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2D32D15-0134-4AF8-B175-8C8622BAD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67" y="1847307"/>
            <a:ext cx="9254595" cy="436077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5C34549-CEC1-4706-83B7-0D14A0FAF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48" y="2018679"/>
            <a:ext cx="2172003" cy="2705478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D72E9B18-C1FE-4D4A-8BC6-2CD35952DC58}"/>
              </a:ext>
            </a:extLst>
          </p:cNvPr>
          <p:cNvGrpSpPr/>
          <p:nvPr/>
        </p:nvGrpSpPr>
        <p:grpSpPr>
          <a:xfrm>
            <a:off x="9652418" y="2264114"/>
            <a:ext cx="693641" cy="834338"/>
            <a:chOff x="8793182" y="3094924"/>
            <a:chExt cx="1120829" cy="1385447"/>
          </a:xfrm>
        </p:grpSpPr>
        <p:sp>
          <p:nvSpPr>
            <p:cNvPr id="27" name="椭圆 8">
              <a:extLst>
                <a:ext uri="{FF2B5EF4-FFF2-40B4-BE49-F238E27FC236}">
                  <a16:creationId xmlns:a16="http://schemas.microsoft.com/office/drawing/2014/main" id="{ABE7D30C-DD7B-478F-9392-EFEE028902AB}"/>
                </a:ext>
              </a:extLst>
            </p:cNvPr>
            <p:cNvSpPr/>
            <p:nvPr/>
          </p:nvSpPr>
          <p:spPr>
            <a:xfrm>
              <a:off x="8793182" y="3094924"/>
              <a:ext cx="576622" cy="5767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itchFamily="34" charset="-122"/>
                </a:rPr>
                <a:t>1</a:t>
              </a:r>
              <a:endPara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cxnSp>
          <p:nvCxnSpPr>
            <p:cNvPr id="30" name="直接连接符 9">
              <a:extLst>
                <a:ext uri="{FF2B5EF4-FFF2-40B4-BE49-F238E27FC236}">
                  <a16:creationId xmlns:a16="http://schemas.microsoft.com/office/drawing/2014/main" id="{47A2802F-E304-466E-923B-F93A9C116B09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20" y="3399756"/>
              <a:ext cx="543691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8">
              <a:extLst>
                <a:ext uri="{FF2B5EF4-FFF2-40B4-BE49-F238E27FC236}">
                  <a16:creationId xmlns:a16="http://schemas.microsoft.com/office/drawing/2014/main" id="{009B1A96-8006-48F1-904A-27DA57D343CD}"/>
                </a:ext>
              </a:extLst>
            </p:cNvPr>
            <p:cNvSpPr/>
            <p:nvPr/>
          </p:nvSpPr>
          <p:spPr>
            <a:xfrm>
              <a:off x="8793182" y="3903586"/>
              <a:ext cx="576622" cy="57678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itchFamily="34" charset="-122"/>
                </a:rPr>
                <a:t>2</a:t>
              </a:r>
              <a:endParaRPr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cxnSp>
          <p:nvCxnSpPr>
            <p:cNvPr id="33" name="直接连接符 9">
              <a:extLst>
                <a:ext uri="{FF2B5EF4-FFF2-40B4-BE49-F238E27FC236}">
                  <a16:creationId xmlns:a16="http://schemas.microsoft.com/office/drawing/2014/main" id="{C2898E55-820C-4239-9531-ADC6E6FC5BF1}"/>
                </a:ext>
              </a:extLst>
            </p:cNvPr>
            <p:cNvCxnSpPr>
              <a:cxnSpLocks/>
            </p:cNvCxnSpPr>
            <p:nvPr/>
          </p:nvCxnSpPr>
          <p:spPr>
            <a:xfrm>
              <a:off x="9370320" y="4208418"/>
              <a:ext cx="543691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3039E8-A5F3-4D3A-A8E2-B67F22750FD2}"/>
              </a:ext>
            </a:extLst>
          </p:cNvPr>
          <p:cNvSpPr txBox="1"/>
          <p:nvPr/>
        </p:nvSpPr>
        <p:spPr>
          <a:xfrm>
            <a:off x="9625979" y="3501008"/>
            <a:ext cx="25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先在專案檔建立資料集</a:t>
            </a:r>
            <a:r>
              <a:rPr lang="en-US" altLang="zh-TW" dirty="0"/>
              <a:t>(.</a:t>
            </a:r>
            <a:r>
              <a:rPr lang="en-US" altLang="zh-TW" dirty="0" err="1"/>
              <a:t>xsd</a:t>
            </a:r>
            <a:r>
              <a:rPr lang="en-US" altLang="zh-TW" dirty="0"/>
              <a:t>)</a:t>
            </a:r>
            <a:r>
              <a:rPr lang="zh-TW" altLang="en-US" dirty="0"/>
              <a:t>然後新增</a:t>
            </a:r>
            <a:r>
              <a:rPr lang="en-US" altLang="zh-TW" dirty="0"/>
              <a:t>Datatable1</a:t>
            </a:r>
            <a:r>
              <a:rPr lang="zh-TW" altLang="en-US" dirty="0"/>
              <a:t>，再去建立報表檔</a:t>
            </a:r>
            <a:r>
              <a:rPr lang="en-US" altLang="zh-TW" dirty="0"/>
              <a:t>(.</a:t>
            </a:r>
            <a:r>
              <a:rPr lang="en-US" altLang="zh-TW" dirty="0" err="1"/>
              <a:t>rdlc</a:t>
            </a:r>
            <a:r>
              <a:rPr lang="en-US" altLang="zh-TW" dirty="0"/>
              <a:t>)</a:t>
            </a:r>
            <a:r>
              <a:rPr lang="zh-TW" altLang="en-US" dirty="0"/>
              <a:t>新增資料來源，拉入資料表、</a:t>
            </a:r>
            <a:r>
              <a:rPr lang="en-US" altLang="zh-TW" dirty="0" err="1"/>
              <a:t>TextBox</a:t>
            </a:r>
            <a:r>
              <a:rPr lang="zh-TW" altLang="en-US" dirty="0"/>
              <a:t>、表格。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點選</a:t>
            </a:r>
            <a:r>
              <a:rPr lang="en-US" altLang="zh-TW" dirty="0" err="1"/>
              <a:t>TextBox</a:t>
            </a:r>
            <a:r>
              <a:rPr lang="zh-TW" altLang="en-US" dirty="0"/>
              <a:t>、表格就可以選擇資料來源。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3A07109-9511-4B58-BA82-33D45CDF2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551" y="2014340"/>
            <a:ext cx="3057952" cy="2829320"/>
          </a:xfrm>
          <a:prstGeom prst="rect">
            <a:avLst/>
          </a:prstGeom>
        </p:spPr>
      </p:pic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A2E5F8A-6C2D-46A3-AFFB-6E845A45A478}"/>
              </a:ext>
            </a:extLst>
          </p:cNvPr>
          <p:cNvCxnSpPr>
            <a:cxnSpLocks/>
          </p:cNvCxnSpPr>
          <p:nvPr/>
        </p:nvCxnSpPr>
        <p:spPr>
          <a:xfrm flipH="1" flipV="1">
            <a:off x="8246864" y="2241616"/>
            <a:ext cx="1396129" cy="3090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14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" y="0"/>
            <a:ext cx="12192000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126"/>
          <p:cNvSpPr>
            <a:spLocks noChangeAspect="1" noEditPoints="1"/>
          </p:cNvSpPr>
          <p:nvPr/>
        </p:nvSpPr>
        <p:spPr bwMode="auto">
          <a:xfrm>
            <a:off x="5780384" y="2181307"/>
            <a:ext cx="658282" cy="82371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" name="文本框 12">
            <a:extLst>
              <a:ext uri="{FF2B5EF4-FFF2-40B4-BE49-F238E27FC236}">
                <a16:creationId xmlns:a16="http://schemas.microsoft.com/office/drawing/2014/main" id="{7884FE7D-1F12-A917-8EDF-3A8E85B887AA}"/>
              </a:ext>
            </a:extLst>
          </p:cNvPr>
          <p:cNvSpPr txBox="1"/>
          <p:nvPr/>
        </p:nvSpPr>
        <p:spPr>
          <a:xfrm>
            <a:off x="3889621" y="4348459"/>
            <a:ext cx="4439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</a:t>
            </a:r>
            <a:r>
              <a:rPr lang="en-US" altLang="zh-TW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TW" alt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解決方法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90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FF37F07D-72D2-2B98-75C4-CEADFDF6F6B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問題</a:t>
            </a:r>
            <a:r>
              <a:rPr lang="en-US" altLang="zh-TW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解決方法</a:t>
            </a:r>
          </a:p>
        </p:txBody>
      </p:sp>
      <p:sp>
        <p:nvSpPr>
          <p:cNvPr id="5" name="Freeform 126">
            <a:extLst>
              <a:ext uri="{FF2B5EF4-FFF2-40B4-BE49-F238E27FC236}">
                <a16:creationId xmlns:a16="http://schemas.microsoft.com/office/drawing/2014/main" id="{B4D537D7-1DE2-2C91-473F-01414DBE8E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3435" y="151757"/>
            <a:ext cx="279069" cy="34920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8E4397-A6CE-613D-8D6C-DE2FFD6E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27" y="1556792"/>
            <a:ext cx="8572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E4F5C98-BA7E-9DB4-BC77-41426EE976F0}"/>
              </a:ext>
            </a:extLst>
          </p:cNvPr>
          <p:cNvSpPr/>
          <p:nvPr/>
        </p:nvSpPr>
        <p:spPr>
          <a:xfrm>
            <a:off x="1156162" y="1099324"/>
            <a:ext cx="1310349" cy="1118339"/>
          </a:xfrm>
          <a:prstGeom prst="roundRect">
            <a:avLst>
              <a:gd name="adj" fmla="val 1000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A3B3DCA-AD53-7A42-7D06-77F030C2AFEE}"/>
              </a:ext>
            </a:extLst>
          </p:cNvPr>
          <p:cNvGrpSpPr/>
          <p:nvPr/>
        </p:nvGrpSpPr>
        <p:grpSpPr>
          <a:xfrm>
            <a:off x="1275663" y="842815"/>
            <a:ext cx="1936783" cy="479287"/>
            <a:chOff x="5952088" y="561490"/>
            <a:chExt cx="1632262" cy="513018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6B7C346-BBF7-2E60-678C-EC7387D0E0AE}"/>
                </a:ext>
              </a:extLst>
            </p:cNvPr>
            <p:cNvSpPr/>
            <p:nvPr/>
          </p:nvSpPr>
          <p:spPr>
            <a:xfrm>
              <a:off x="6123185" y="561490"/>
              <a:ext cx="1290070" cy="513018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: 圓角 5">
              <a:extLst>
                <a:ext uri="{FF2B5EF4-FFF2-40B4-BE49-F238E27FC236}">
                  <a16:creationId xmlns:a16="http://schemas.microsoft.com/office/drawing/2014/main" id="{82A0F6B1-D873-05BF-519C-EB094E19886E}"/>
                </a:ext>
              </a:extLst>
            </p:cNvPr>
            <p:cNvSpPr txBox="1"/>
            <p:nvPr/>
          </p:nvSpPr>
          <p:spPr>
            <a:xfrm>
              <a:off x="5952088" y="576515"/>
              <a:ext cx="1632262" cy="4829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800" b="0" kern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資料顯示錯誤</a:t>
              </a:r>
              <a:endParaRPr lang="en-US" sz="1800" b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Freeform 26">
            <a:extLst>
              <a:ext uri="{FF2B5EF4-FFF2-40B4-BE49-F238E27FC236}">
                <a16:creationId xmlns:a16="http://schemas.microsoft.com/office/drawing/2014/main" id="{F23D7692-65FE-C61B-5A19-F40B2AE935C1}"/>
              </a:ext>
            </a:extLst>
          </p:cNvPr>
          <p:cNvSpPr>
            <a:spLocks/>
          </p:cNvSpPr>
          <p:nvPr/>
        </p:nvSpPr>
        <p:spPr bwMode="auto">
          <a:xfrm>
            <a:off x="1577240" y="1456234"/>
            <a:ext cx="513556" cy="532606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8EB7D2B-B107-16BF-D7AB-AA5CB428D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71" y="6029164"/>
            <a:ext cx="11041681" cy="350241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C1886E8B-6729-640F-6791-7BA691A08C66}"/>
              </a:ext>
            </a:extLst>
          </p:cNvPr>
          <p:cNvSpPr/>
          <p:nvPr/>
        </p:nvSpPr>
        <p:spPr>
          <a:xfrm>
            <a:off x="6961683" y="5949280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9BB4AE8-A0B2-46D6-A671-582700F64689}"/>
              </a:ext>
            </a:extLst>
          </p:cNvPr>
          <p:cNvSpPr txBox="1"/>
          <p:nvPr/>
        </p:nvSpPr>
        <p:spPr>
          <a:xfrm>
            <a:off x="4801443" y="6441789"/>
            <a:ext cx="54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effectLst/>
                <a:latin typeface="Helvetica Neue"/>
              </a:rPr>
              <a:t>這樣才會指定字串格式為 </a:t>
            </a:r>
            <a:r>
              <a:rPr lang="en-US" altLang="zh-TW" b="1" i="0" dirty="0">
                <a:effectLst/>
                <a:latin typeface="Helvetica Neue"/>
              </a:rPr>
              <a:t>Unicode</a:t>
            </a:r>
            <a:r>
              <a:rPr lang="zh-TW" altLang="en-US" b="1" i="0" dirty="0">
                <a:effectLst/>
                <a:latin typeface="Helvetica Neue"/>
              </a:rPr>
              <a:t>。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4670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FF37F07D-72D2-2B98-75C4-CEADFDF6F6B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問題</a:t>
            </a:r>
            <a:r>
              <a:rPr lang="en-US" altLang="zh-TW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解決方法</a:t>
            </a:r>
          </a:p>
        </p:txBody>
      </p:sp>
      <p:sp>
        <p:nvSpPr>
          <p:cNvPr id="5" name="Freeform 126">
            <a:extLst>
              <a:ext uri="{FF2B5EF4-FFF2-40B4-BE49-F238E27FC236}">
                <a16:creationId xmlns:a16="http://schemas.microsoft.com/office/drawing/2014/main" id="{B4D537D7-1DE2-2C91-473F-01414DBE8E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3435" y="151757"/>
            <a:ext cx="279069" cy="34920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E4F5C98-BA7E-9DB4-BC77-41426EE976F0}"/>
              </a:ext>
            </a:extLst>
          </p:cNvPr>
          <p:cNvSpPr/>
          <p:nvPr/>
        </p:nvSpPr>
        <p:spPr>
          <a:xfrm>
            <a:off x="1156162" y="1099324"/>
            <a:ext cx="1310349" cy="1118339"/>
          </a:xfrm>
          <a:prstGeom prst="roundRect">
            <a:avLst>
              <a:gd name="adj" fmla="val 1000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A3B3DCA-AD53-7A42-7D06-77F030C2AFEE}"/>
              </a:ext>
            </a:extLst>
          </p:cNvPr>
          <p:cNvGrpSpPr/>
          <p:nvPr/>
        </p:nvGrpSpPr>
        <p:grpSpPr>
          <a:xfrm>
            <a:off x="1275663" y="842815"/>
            <a:ext cx="1936783" cy="479287"/>
            <a:chOff x="5952088" y="561490"/>
            <a:chExt cx="1632262" cy="513018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6B7C346-BBF7-2E60-678C-EC7387D0E0AE}"/>
                </a:ext>
              </a:extLst>
            </p:cNvPr>
            <p:cNvSpPr/>
            <p:nvPr/>
          </p:nvSpPr>
          <p:spPr>
            <a:xfrm>
              <a:off x="6123185" y="561490"/>
              <a:ext cx="1290070" cy="513018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: 圓角 5">
              <a:extLst>
                <a:ext uri="{FF2B5EF4-FFF2-40B4-BE49-F238E27FC236}">
                  <a16:creationId xmlns:a16="http://schemas.microsoft.com/office/drawing/2014/main" id="{82A0F6B1-D873-05BF-519C-EB094E19886E}"/>
                </a:ext>
              </a:extLst>
            </p:cNvPr>
            <p:cNvSpPr txBox="1"/>
            <p:nvPr/>
          </p:nvSpPr>
          <p:spPr>
            <a:xfrm>
              <a:off x="5952088" y="576515"/>
              <a:ext cx="1632262" cy="4829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資料重複</a:t>
              </a:r>
              <a:endParaRPr lang="en-US" sz="1800" b="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Freeform 26">
            <a:extLst>
              <a:ext uri="{FF2B5EF4-FFF2-40B4-BE49-F238E27FC236}">
                <a16:creationId xmlns:a16="http://schemas.microsoft.com/office/drawing/2014/main" id="{F23D7692-65FE-C61B-5A19-F40B2AE935C1}"/>
              </a:ext>
            </a:extLst>
          </p:cNvPr>
          <p:cNvSpPr>
            <a:spLocks/>
          </p:cNvSpPr>
          <p:nvPr/>
        </p:nvSpPr>
        <p:spPr bwMode="auto">
          <a:xfrm>
            <a:off x="1577240" y="1456234"/>
            <a:ext cx="513556" cy="532606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AD4CF99-6FDD-4ECB-B258-B400DF955841}"/>
              </a:ext>
            </a:extLst>
          </p:cNvPr>
          <p:cNvSpPr txBox="1"/>
          <p:nvPr/>
        </p:nvSpPr>
        <p:spPr>
          <a:xfrm>
            <a:off x="1057027" y="5759560"/>
            <a:ext cx="540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要先刪除訂單明細的訂單編號，才能刪除訂貨主檔的訂單編號，因為訂單明細</a:t>
            </a:r>
            <a:r>
              <a:rPr lang="en-US" altLang="zh-TW" b="1" dirty="0"/>
              <a:t>.</a:t>
            </a:r>
            <a:r>
              <a:rPr lang="zh-TW" altLang="en-US" b="1" dirty="0"/>
              <a:t>訂單編號是外來鍵。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F7B6931-F92D-4912-900F-18CF58D0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22" y="679604"/>
            <a:ext cx="8887637" cy="459457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4841473-1AF2-4A5A-AD24-B095FA1DE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627" y="5275205"/>
            <a:ext cx="5551013" cy="14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02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9"/>
          <p:cNvSpPr>
            <a:spLocks noEditPoints="1"/>
          </p:cNvSpPr>
          <p:nvPr/>
        </p:nvSpPr>
        <p:spPr bwMode="auto">
          <a:xfrm rot="19469485">
            <a:off x="5602658" y="2053066"/>
            <a:ext cx="1013732" cy="108019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" name="文本框 12">
            <a:extLst>
              <a:ext uri="{FF2B5EF4-FFF2-40B4-BE49-F238E27FC236}">
                <a16:creationId xmlns:a16="http://schemas.microsoft.com/office/drawing/2014/main" id="{F074FAAB-1A35-CD6F-ED33-9663EAF9FE6D}"/>
              </a:ext>
            </a:extLst>
          </p:cNvPr>
          <p:cNvSpPr txBox="1"/>
          <p:nvPr/>
        </p:nvSpPr>
        <p:spPr>
          <a:xfrm>
            <a:off x="4785700" y="434845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參考資料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0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0" y="1628800"/>
            <a:ext cx="12195175" cy="2808312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文本框 9">
            <a:extLst>
              <a:ext uri="{FF2B5EF4-FFF2-40B4-BE49-F238E27FC236}">
                <a16:creationId xmlns:a16="http://schemas.microsoft.com/office/drawing/2014/main" id="{53B52075-766B-1CF7-F83A-F4D62CC087E1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參考資料</a:t>
            </a:r>
            <a:endParaRPr lang="en-US" altLang="zh-TW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C4C50E2D-CB78-A165-20EC-ADB4D9125F4A}"/>
              </a:ext>
            </a:extLst>
          </p:cNvPr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226B7B2-E31B-61E5-467A-82FE6F321AEF}"/>
              </a:ext>
            </a:extLst>
          </p:cNvPr>
          <p:cNvSpPr txBox="1"/>
          <p:nvPr/>
        </p:nvSpPr>
        <p:spPr>
          <a:xfrm>
            <a:off x="0" y="2248126"/>
            <a:ext cx="12195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hlinkClick r:id="rId4"/>
              </a:rPr>
              <a:t>https://youtu.be/CCSOmEEC_28</a:t>
            </a:r>
            <a:r>
              <a:rPr lang="en-US" altLang="zh-TW" sz="2000" dirty="0"/>
              <a:t> (Login Form)</a:t>
            </a:r>
          </a:p>
          <a:p>
            <a:r>
              <a:rPr lang="en-US" altLang="zh-TW" sz="2000" dirty="0">
                <a:hlinkClick r:id="rId5"/>
              </a:rPr>
              <a:t>https://youtu.be/n2FWwmgMKok</a:t>
            </a:r>
            <a:r>
              <a:rPr lang="en-US" altLang="zh-TW" sz="2000" dirty="0"/>
              <a:t> (Login Form)</a:t>
            </a:r>
          </a:p>
          <a:p>
            <a:r>
              <a:rPr lang="en-US" altLang="zh-TW" sz="2000" dirty="0">
                <a:hlinkClick r:id="rId6"/>
              </a:rPr>
              <a:t>https://youtu.be/i4YHCa92BdM</a:t>
            </a:r>
            <a:r>
              <a:rPr lang="en-US" altLang="zh-TW" sz="2000" dirty="0"/>
              <a:t> (All Forms UI/</a:t>
            </a:r>
            <a:r>
              <a:rPr lang="en-US" altLang="zh-TW" sz="2000" dirty="0" err="1"/>
              <a:t>UXDesign</a:t>
            </a:r>
            <a:r>
              <a:rPr lang="en-US" altLang="zh-TW" sz="2000" dirty="0"/>
              <a:t>)</a:t>
            </a:r>
          </a:p>
          <a:p>
            <a:r>
              <a:rPr lang="en-US" altLang="zh-TW" sz="2000" dirty="0">
                <a:hlinkClick r:id="rId7"/>
              </a:rPr>
              <a:t>https://www.youtube.com/watch?v=orsF-iDo3NQ&amp;ab_channel=FreeProjectz</a:t>
            </a:r>
            <a:r>
              <a:rPr lang="en-US" altLang="zh-TW" sz="2000" dirty="0"/>
              <a:t> (All Forms UI/</a:t>
            </a:r>
            <a:r>
              <a:rPr lang="en-US" altLang="zh-TW" sz="2000" dirty="0" err="1"/>
              <a:t>UXDesign</a:t>
            </a:r>
            <a:r>
              <a:rPr lang="en-US" altLang="zh-TW" sz="2000" dirty="0"/>
              <a:t>)</a:t>
            </a:r>
          </a:p>
          <a:p>
            <a:r>
              <a:rPr lang="en-US" altLang="zh-TW" sz="2000" dirty="0">
                <a:hlinkClick r:id="rId8"/>
              </a:rPr>
              <a:t>https://www.youtube.com/watch?v=BtOEztT1Qzk&amp;t=186s</a:t>
            </a:r>
            <a:r>
              <a:rPr lang="en-US" altLang="zh-TW" sz="2000" dirty="0"/>
              <a:t> (All Forms UI/</a:t>
            </a:r>
            <a:r>
              <a:rPr lang="en-US" altLang="zh-TW" sz="2000" dirty="0" err="1"/>
              <a:t>UXDesign</a:t>
            </a:r>
            <a:r>
              <a:rPr lang="en-US" altLang="zh-TW" sz="2000" dirty="0"/>
              <a:t>)</a:t>
            </a:r>
          </a:p>
          <a:p>
            <a:r>
              <a:rPr lang="en-US" altLang="zh-TW" sz="2000" dirty="0">
                <a:hlinkClick r:id="rId9"/>
              </a:rPr>
              <a:t>https://www.youtube.com/watch?v=QmgmGIn0mZY&amp;ab_channel=CodingWorld</a:t>
            </a:r>
            <a:r>
              <a:rPr lang="zh-TW" altLang="en-US" sz="2000" dirty="0"/>
              <a:t> </a:t>
            </a:r>
            <a:r>
              <a:rPr lang="en-US" altLang="zh-TW" sz="2000" dirty="0"/>
              <a:t>(RDLC)</a:t>
            </a:r>
          </a:p>
          <a:p>
            <a:r>
              <a:rPr lang="en-US" altLang="zh-TW" sz="2000" dirty="0">
                <a:hlinkClick r:id="rId10"/>
              </a:rPr>
              <a:t>https://www.youtube.com/watch?v=gofDanxHLI0&amp;ab_channel=DynamicSoft</a:t>
            </a:r>
            <a:r>
              <a:rPr lang="en-US" altLang="zh-TW" sz="2000" dirty="0"/>
              <a:t> (RDLC)</a:t>
            </a:r>
          </a:p>
          <a:p>
            <a:r>
              <a:rPr lang="en-US" altLang="zh-TW" sz="2000" dirty="0">
                <a:hlinkClick r:id="rId11"/>
              </a:rPr>
              <a:t>https://www.youtube.com/watch?v=Kc1gZ6GPsQg&amp;ab_channel=TheNewBaghdad</a:t>
            </a:r>
            <a:r>
              <a:rPr lang="en-US" altLang="zh-TW" sz="2000" dirty="0"/>
              <a:t> (Report View)</a:t>
            </a:r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898867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785694" y="434845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工作分配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Freeform 261"/>
          <p:cNvSpPr>
            <a:spLocks/>
          </p:cNvSpPr>
          <p:nvPr/>
        </p:nvSpPr>
        <p:spPr bwMode="auto">
          <a:xfrm>
            <a:off x="5566131" y="2132856"/>
            <a:ext cx="982742" cy="982742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2149207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工作分配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" name="Freeform 261">
            <a:extLst>
              <a:ext uri="{FF2B5EF4-FFF2-40B4-BE49-F238E27FC236}">
                <a16:creationId xmlns:a16="http://schemas.microsoft.com/office/drawing/2014/main" id="{61CBA4BF-5E4E-AA53-3B6D-8587DC415C4D}"/>
              </a:ext>
            </a:extLst>
          </p:cNvPr>
          <p:cNvSpPr>
            <a:spLocks/>
          </p:cNvSpPr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9AE07F5-612B-CAC3-9AE5-2F71C2F07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12017"/>
              </p:ext>
            </p:extLst>
          </p:nvPr>
        </p:nvGraphicFramePr>
        <p:xfrm>
          <a:off x="1688793" y="2132856"/>
          <a:ext cx="8817587" cy="302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372">
                  <a:extLst>
                    <a:ext uri="{9D8B030D-6E8A-4147-A177-3AD203B41FA5}">
                      <a16:colId xmlns:a16="http://schemas.microsoft.com/office/drawing/2014/main" val="1193720366"/>
                    </a:ext>
                  </a:extLst>
                </a:gridCol>
                <a:gridCol w="6361215">
                  <a:extLst>
                    <a:ext uri="{9D8B030D-6E8A-4147-A177-3AD203B41FA5}">
                      <a16:colId xmlns:a16="http://schemas.microsoft.com/office/drawing/2014/main" val="1101963935"/>
                    </a:ext>
                  </a:extLst>
                </a:gridCol>
              </a:tblGrid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</a:t>
                      </a:r>
                    </a:p>
                  </a:txBody>
                  <a:tcPr anchor="ctr">
                    <a:solidFill>
                      <a:srgbClr val="354E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工作內容</a:t>
                      </a:r>
                    </a:p>
                  </a:txBody>
                  <a:tcPr anchor="ctr">
                    <a:solidFill>
                      <a:srgbClr val="354E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661122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葉誌鵬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撰寫程式、排除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BUG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、排版設計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9137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陳敬中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撰寫程式、排除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BUG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、排版設計</a:t>
                      </a:r>
                    </a:p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649308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林威蓁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撰寫程式、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製作、測試</a:t>
                      </a:r>
                    </a:p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05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77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06"/>
          <p:cNvSpPr>
            <a:spLocks noChangeAspect="1" noEditPoints="1"/>
          </p:cNvSpPr>
          <p:nvPr/>
        </p:nvSpPr>
        <p:spPr bwMode="auto">
          <a:xfrm>
            <a:off x="5701975" y="2028310"/>
            <a:ext cx="860902" cy="10406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" name="文本框 12">
            <a:extLst>
              <a:ext uri="{FF2B5EF4-FFF2-40B4-BE49-F238E27FC236}">
                <a16:creationId xmlns:a16="http://schemas.microsoft.com/office/drawing/2014/main" id="{1BF91651-BA0A-42A6-8271-5E3075852309}"/>
              </a:ext>
            </a:extLst>
          </p:cNvPr>
          <p:cNvSpPr txBox="1"/>
          <p:nvPr/>
        </p:nvSpPr>
        <p:spPr>
          <a:xfrm>
            <a:off x="4808987" y="432407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系統介紹</a:t>
            </a:r>
          </a:p>
        </p:txBody>
      </p:sp>
    </p:spTree>
    <p:extLst>
      <p:ext uri="{BB962C8B-B14F-4D97-AF65-F5344CB8AC3E}">
        <p14:creationId xmlns:p14="http://schemas.microsoft.com/office/powerpoint/2010/main" val="34276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6050563" y="484553"/>
            <a:ext cx="0" cy="1948415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4660794" y="1929162"/>
            <a:ext cx="2779537" cy="2779537"/>
            <a:chOff x="3325860" y="1074902"/>
            <a:chExt cx="2531533" cy="2531533"/>
          </a:xfrm>
        </p:grpSpPr>
        <p:sp>
          <p:nvSpPr>
            <p:cNvPr id="14" name="椭圆 13"/>
            <p:cNvSpPr/>
            <p:nvPr/>
          </p:nvSpPr>
          <p:spPr>
            <a:xfrm>
              <a:off x="3325860" y="1074902"/>
              <a:ext cx="2531533" cy="25315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627"/>
            <p:cNvSpPr>
              <a:spLocks noEditPoints="1"/>
            </p:cNvSpPr>
            <p:nvPr/>
          </p:nvSpPr>
          <p:spPr bwMode="auto">
            <a:xfrm>
              <a:off x="4240957" y="1355081"/>
              <a:ext cx="627326" cy="780333"/>
            </a:xfrm>
            <a:custGeom>
              <a:avLst/>
              <a:gdLst>
                <a:gd name="T0" fmla="*/ 7 w 123"/>
                <a:gd name="T1" fmla="*/ 0 h 153"/>
                <a:gd name="T2" fmla="*/ 116 w 123"/>
                <a:gd name="T3" fmla="*/ 0 h 153"/>
                <a:gd name="T4" fmla="*/ 123 w 123"/>
                <a:gd name="T5" fmla="*/ 0 h 153"/>
                <a:gd name="T6" fmla="*/ 123 w 123"/>
                <a:gd name="T7" fmla="*/ 4 h 153"/>
                <a:gd name="T8" fmla="*/ 123 w 123"/>
                <a:gd name="T9" fmla="*/ 146 h 153"/>
                <a:gd name="T10" fmla="*/ 123 w 123"/>
                <a:gd name="T11" fmla="*/ 153 h 153"/>
                <a:gd name="T12" fmla="*/ 116 w 123"/>
                <a:gd name="T13" fmla="*/ 153 h 153"/>
                <a:gd name="T14" fmla="*/ 38 w 123"/>
                <a:gd name="T15" fmla="*/ 153 h 153"/>
                <a:gd name="T16" fmla="*/ 38 w 123"/>
                <a:gd name="T17" fmla="*/ 153 h 153"/>
                <a:gd name="T18" fmla="*/ 36 w 123"/>
                <a:gd name="T19" fmla="*/ 153 h 153"/>
                <a:gd name="T20" fmla="*/ 3 w 123"/>
                <a:gd name="T21" fmla="*/ 127 h 153"/>
                <a:gd name="T22" fmla="*/ 0 w 123"/>
                <a:gd name="T23" fmla="*/ 127 h 153"/>
                <a:gd name="T24" fmla="*/ 0 w 123"/>
                <a:gd name="T25" fmla="*/ 123 h 153"/>
                <a:gd name="T26" fmla="*/ 0 w 123"/>
                <a:gd name="T27" fmla="*/ 4 h 153"/>
                <a:gd name="T28" fmla="*/ 0 w 123"/>
                <a:gd name="T29" fmla="*/ 0 h 153"/>
                <a:gd name="T30" fmla="*/ 7 w 123"/>
                <a:gd name="T31" fmla="*/ 0 h 153"/>
                <a:gd name="T32" fmla="*/ 7 w 123"/>
                <a:gd name="T33" fmla="*/ 0 h 153"/>
                <a:gd name="T34" fmla="*/ 12 w 123"/>
                <a:gd name="T35" fmla="*/ 115 h 153"/>
                <a:gd name="T36" fmla="*/ 33 w 123"/>
                <a:gd name="T37" fmla="*/ 108 h 153"/>
                <a:gd name="T38" fmla="*/ 36 w 123"/>
                <a:gd name="T39" fmla="*/ 108 h 153"/>
                <a:gd name="T40" fmla="*/ 36 w 123"/>
                <a:gd name="T41" fmla="*/ 111 h 153"/>
                <a:gd name="T42" fmla="*/ 45 w 123"/>
                <a:gd name="T43" fmla="*/ 141 h 153"/>
                <a:gd name="T44" fmla="*/ 112 w 123"/>
                <a:gd name="T45" fmla="*/ 141 h 153"/>
                <a:gd name="T46" fmla="*/ 112 w 123"/>
                <a:gd name="T47" fmla="*/ 11 h 153"/>
                <a:gd name="T48" fmla="*/ 12 w 123"/>
                <a:gd name="T49" fmla="*/ 11 h 153"/>
                <a:gd name="T50" fmla="*/ 12 w 123"/>
                <a:gd name="T51" fmla="*/ 115 h 153"/>
                <a:gd name="T52" fmla="*/ 12 w 123"/>
                <a:gd name="T53" fmla="*/ 115 h 153"/>
                <a:gd name="T54" fmla="*/ 38 w 123"/>
                <a:gd name="T55" fmla="*/ 139 h 153"/>
                <a:gd name="T56" fmla="*/ 31 w 123"/>
                <a:gd name="T57" fmla="*/ 115 h 153"/>
                <a:gd name="T58" fmla="*/ 15 w 123"/>
                <a:gd name="T59" fmla="*/ 123 h 153"/>
                <a:gd name="T60" fmla="*/ 38 w 123"/>
                <a:gd name="T61" fmla="*/ 139 h 153"/>
                <a:gd name="T62" fmla="*/ 38 w 123"/>
                <a:gd name="T63" fmla="*/ 139 h 153"/>
                <a:gd name="T64" fmla="*/ 29 w 123"/>
                <a:gd name="T65" fmla="*/ 82 h 153"/>
                <a:gd name="T66" fmla="*/ 29 w 123"/>
                <a:gd name="T67" fmla="*/ 87 h 153"/>
                <a:gd name="T68" fmla="*/ 95 w 123"/>
                <a:gd name="T69" fmla="*/ 87 h 153"/>
                <a:gd name="T70" fmla="*/ 95 w 123"/>
                <a:gd name="T71" fmla="*/ 82 h 153"/>
                <a:gd name="T72" fmla="*/ 29 w 123"/>
                <a:gd name="T73" fmla="*/ 82 h 153"/>
                <a:gd name="T74" fmla="*/ 29 w 123"/>
                <a:gd name="T75" fmla="*/ 82 h 153"/>
                <a:gd name="T76" fmla="*/ 29 w 123"/>
                <a:gd name="T77" fmla="*/ 66 h 153"/>
                <a:gd name="T78" fmla="*/ 29 w 123"/>
                <a:gd name="T79" fmla="*/ 71 h 153"/>
                <a:gd name="T80" fmla="*/ 95 w 123"/>
                <a:gd name="T81" fmla="*/ 71 h 153"/>
                <a:gd name="T82" fmla="*/ 95 w 123"/>
                <a:gd name="T83" fmla="*/ 66 h 153"/>
                <a:gd name="T84" fmla="*/ 29 w 123"/>
                <a:gd name="T85" fmla="*/ 66 h 153"/>
                <a:gd name="T86" fmla="*/ 29 w 123"/>
                <a:gd name="T87" fmla="*/ 66 h 153"/>
                <a:gd name="T88" fmla="*/ 29 w 123"/>
                <a:gd name="T89" fmla="*/ 49 h 153"/>
                <a:gd name="T90" fmla="*/ 29 w 123"/>
                <a:gd name="T91" fmla="*/ 54 h 153"/>
                <a:gd name="T92" fmla="*/ 95 w 123"/>
                <a:gd name="T93" fmla="*/ 54 h 153"/>
                <a:gd name="T94" fmla="*/ 95 w 123"/>
                <a:gd name="T95" fmla="*/ 49 h 153"/>
                <a:gd name="T96" fmla="*/ 29 w 123"/>
                <a:gd name="T97" fmla="*/ 49 h 153"/>
                <a:gd name="T98" fmla="*/ 29 w 123"/>
                <a:gd name="T99" fmla="*/ 49 h 153"/>
                <a:gd name="T100" fmla="*/ 29 w 123"/>
                <a:gd name="T101" fmla="*/ 33 h 153"/>
                <a:gd name="T102" fmla="*/ 29 w 123"/>
                <a:gd name="T103" fmla="*/ 37 h 153"/>
                <a:gd name="T104" fmla="*/ 95 w 123"/>
                <a:gd name="T105" fmla="*/ 37 h 153"/>
                <a:gd name="T106" fmla="*/ 95 w 123"/>
                <a:gd name="T107" fmla="*/ 33 h 153"/>
                <a:gd name="T108" fmla="*/ 29 w 123"/>
                <a:gd name="T109" fmla="*/ 3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3">
                  <a:moveTo>
                    <a:pt x="7" y="0"/>
                  </a:moveTo>
                  <a:lnTo>
                    <a:pt x="116" y="0"/>
                  </a:lnTo>
                  <a:lnTo>
                    <a:pt x="123" y="0"/>
                  </a:lnTo>
                  <a:lnTo>
                    <a:pt x="123" y="4"/>
                  </a:lnTo>
                  <a:lnTo>
                    <a:pt x="123" y="146"/>
                  </a:lnTo>
                  <a:lnTo>
                    <a:pt x="123" y="153"/>
                  </a:lnTo>
                  <a:lnTo>
                    <a:pt x="116" y="153"/>
                  </a:lnTo>
                  <a:lnTo>
                    <a:pt x="38" y="153"/>
                  </a:lnTo>
                  <a:lnTo>
                    <a:pt x="38" y="153"/>
                  </a:lnTo>
                  <a:lnTo>
                    <a:pt x="36" y="153"/>
                  </a:lnTo>
                  <a:lnTo>
                    <a:pt x="3" y="127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2" y="115"/>
                  </a:moveTo>
                  <a:lnTo>
                    <a:pt x="33" y="108"/>
                  </a:lnTo>
                  <a:lnTo>
                    <a:pt x="36" y="108"/>
                  </a:lnTo>
                  <a:lnTo>
                    <a:pt x="36" y="111"/>
                  </a:lnTo>
                  <a:lnTo>
                    <a:pt x="45" y="141"/>
                  </a:lnTo>
                  <a:lnTo>
                    <a:pt x="112" y="141"/>
                  </a:lnTo>
                  <a:lnTo>
                    <a:pt x="112" y="11"/>
                  </a:lnTo>
                  <a:lnTo>
                    <a:pt x="12" y="11"/>
                  </a:lnTo>
                  <a:lnTo>
                    <a:pt x="12" y="115"/>
                  </a:lnTo>
                  <a:lnTo>
                    <a:pt x="12" y="115"/>
                  </a:lnTo>
                  <a:close/>
                  <a:moveTo>
                    <a:pt x="38" y="139"/>
                  </a:moveTo>
                  <a:lnTo>
                    <a:pt x="31" y="115"/>
                  </a:lnTo>
                  <a:lnTo>
                    <a:pt x="15" y="123"/>
                  </a:lnTo>
                  <a:lnTo>
                    <a:pt x="38" y="139"/>
                  </a:lnTo>
                  <a:lnTo>
                    <a:pt x="38" y="139"/>
                  </a:lnTo>
                  <a:close/>
                  <a:moveTo>
                    <a:pt x="29" y="82"/>
                  </a:moveTo>
                  <a:lnTo>
                    <a:pt x="29" y="87"/>
                  </a:lnTo>
                  <a:lnTo>
                    <a:pt x="95" y="87"/>
                  </a:lnTo>
                  <a:lnTo>
                    <a:pt x="95" y="82"/>
                  </a:lnTo>
                  <a:lnTo>
                    <a:pt x="29" y="82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29" y="71"/>
                  </a:lnTo>
                  <a:lnTo>
                    <a:pt x="95" y="71"/>
                  </a:lnTo>
                  <a:lnTo>
                    <a:pt x="95" y="66"/>
                  </a:lnTo>
                  <a:lnTo>
                    <a:pt x="29" y="66"/>
                  </a:lnTo>
                  <a:lnTo>
                    <a:pt x="29" y="66"/>
                  </a:lnTo>
                  <a:close/>
                  <a:moveTo>
                    <a:pt x="29" y="49"/>
                  </a:moveTo>
                  <a:lnTo>
                    <a:pt x="29" y="54"/>
                  </a:lnTo>
                  <a:lnTo>
                    <a:pt x="95" y="54"/>
                  </a:lnTo>
                  <a:lnTo>
                    <a:pt x="95" y="49"/>
                  </a:lnTo>
                  <a:lnTo>
                    <a:pt x="29" y="49"/>
                  </a:lnTo>
                  <a:lnTo>
                    <a:pt x="29" y="49"/>
                  </a:lnTo>
                  <a:close/>
                  <a:moveTo>
                    <a:pt x="29" y="33"/>
                  </a:moveTo>
                  <a:lnTo>
                    <a:pt x="29" y="37"/>
                  </a:lnTo>
                  <a:lnTo>
                    <a:pt x="95" y="37"/>
                  </a:lnTo>
                  <a:lnTo>
                    <a:pt x="95" y="33"/>
                  </a:lnTo>
                  <a:lnTo>
                    <a:pt x="29" y="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23"/>
            <p:cNvSpPr txBox="1"/>
            <p:nvPr/>
          </p:nvSpPr>
          <p:spPr>
            <a:xfrm>
              <a:off x="3548017" y="2303299"/>
              <a:ext cx="2172875" cy="58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系統介紹</a:t>
              </a:r>
              <a:endParaRPr lang="en-US" altLang="zh-CN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47717" y="2517443"/>
            <a:ext cx="939800" cy="939800"/>
            <a:chOff x="2386060" y="1495059"/>
            <a:chExt cx="939800" cy="939800"/>
          </a:xfrm>
        </p:grpSpPr>
        <p:sp>
          <p:nvSpPr>
            <p:cNvPr id="21" name="椭圆 20"/>
            <p:cNvSpPr/>
            <p:nvPr/>
          </p:nvSpPr>
          <p:spPr>
            <a:xfrm>
              <a:off x="2386060" y="1495059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986"/>
            <p:cNvSpPr>
              <a:spLocks/>
            </p:cNvSpPr>
            <p:nvPr/>
          </p:nvSpPr>
          <p:spPr bwMode="auto">
            <a:xfrm>
              <a:off x="2680513" y="1730231"/>
              <a:ext cx="366922" cy="346817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542450" y="1606229"/>
            <a:ext cx="939800" cy="939800"/>
            <a:chOff x="5454052" y="1074902"/>
            <a:chExt cx="939800" cy="939800"/>
          </a:xfrm>
        </p:grpSpPr>
        <p:sp>
          <p:nvSpPr>
            <p:cNvPr id="25" name="椭圆 24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27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4904715" y="4250127"/>
            <a:ext cx="939800" cy="939800"/>
            <a:chOff x="3080330" y="2789142"/>
            <a:chExt cx="939800" cy="939800"/>
          </a:xfrm>
        </p:grpSpPr>
        <p:sp>
          <p:nvSpPr>
            <p:cNvPr id="30" name="椭圆 29"/>
            <p:cNvSpPr/>
            <p:nvPr/>
          </p:nvSpPr>
          <p:spPr>
            <a:xfrm>
              <a:off x="3080330" y="2789142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3294687" y="3010257"/>
              <a:ext cx="497794" cy="491067"/>
              <a:chOff x="8123237" y="3667126"/>
              <a:chExt cx="234950" cy="231775"/>
            </a:xfrm>
            <a:solidFill>
              <a:schemeClr val="bg1"/>
            </a:solidFill>
          </p:grpSpPr>
          <p:sp>
            <p:nvSpPr>
              <p:cNvPr id="32" name="Freeform 1086"/>
              <p:cNvSpPr>
                <a:spLocks noEditPoints="1"/>
              </p:cNvSpPr>
              <p:nvPr/>
            </p:nvSpPr>
            <p:spPr bwMode="auto">
              <a:xfrm>
                <a:off x="8123237" y="3667126"/>
                <a:ext cx="234950" cy="231775"/>
              </a:xfrm>
              <a:custGeom>
                <a:avLst/>
                <a:gdLst>
                  <a:gd name="T0" fmla="*/ 50 w 100"/>
                  <a:gd name="T1" fmla="*/ 0 h 99"/>
                  <a:gd name="T2" fmla="*/ 0 w 100"/>
                  <a:gd name="T3" fmla="*/ 49 h 99"/>
                  <a:gd name="T4" fmla="*/ 50 w 100"/>
                  <a:gd name="T5" fmla="*/ 99 h 99"/>
                  <a:gd name="T6" fmla="*/ 100 w 100"/>
                  <a:gd name="T7" fmla="*/ 49 h 99"/>
                  <a:gd name="T8" fmla="*/ 50 w 100"/>
                  <a:gd name="T9" fmla="*/ 0 h 99"/>
                  <a:gd name="T10" fmla="*/ 50 w 100"/>
                  <a:gd name="T11" fmla="*/ 95 h 99"/>
                  <a:gd name="T12" fmla="*/ 4 w 100"/>
                  <a:gd name="T13" fmla="*/ 49 h 99"/>
                  <a:gd name="T14" fmla="*/ 50 w 100"/>
                  <a:gd name="T15" fmla="*/ 4 h 99"/>
                  <a:gd name="T16" fmla="*/ 96 w 100"/>
                  <a:gd name="T17" fmla="*/ 49 h 99"/>
                  <a:gd name="T18" fmla="*/ 50 w 100"/>
                  <a:gd name="T19" fmla="*/ 9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99">
                    <a:moveTo>
                      <a:pt x="50" y="0"/>
                    </a:moveTo>
                    <a:cubicBezTo>
                      <a:pt x="23" y="0"/>
                      <a:pt x="0" y="22"/>
                      <a:pt x="0" y="49"/>
                    </a:cubicBezTo>
                    <a:cubicBezTo>
                      <a:pt x="0" y="77"/>
                      <a:pt x="23" y="99"/>
                      <a:pt x="50" y="99"/>
                    </a:cubicBezTo>
                    <a:cubicBezTo>
                      <a:pt x="77" y="99"/>
                      <a:pt x="100" y="77"/>
                      <a:pt x="100" y="49"/>
                    </a:cubicBezTo>
                    <a:cubicBezTo>
                      <a:pt x="100" y="22"/>
                      <a:pt x="77" y="0"/>
                      <a:pt x="50" y="0"/>
                    </a:cubicBezTo>
                    <a:close/>
                    <a:moveTo>
                      <a:pt x="50" y="95"/>
                    </a:moveTo>
                    <a:cubicBezTo>
                      <a:pt x="25" y="95"/>
                      <a:pt x="4" y="75"/>
                      <a:pt x="4" y="49"/>
                    </a:cubicBezTo>
                    <a:cubicBezTo>
                      <a:pt x="4" y="24"/>
                      <a:pt x="25" y="4"/>
                      <a:pt x="50" y="4"/>
                    </a:cubicBezTo>
                    <a:cubicBezTo>
                      <a:pt x="75" y="4"/>
                      <a:pt x="96" y="24"/>
                      <a:pt x="96" y="49"/>
                    </a:cubicBezTo>
                    <a:cubicBezTo>
                      <a:pt x="96" y="75"/>
                      <a:pt x="75" y="95"/>
                      <a:pt x="50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087"/>
              <p:cNvSpPr>
                <a:spLocks noEditPoints="1"/>
              </p:cNvSpPr>
              <p:nvPr/>
            </p:nvSpPr>
            <p:spPr bwMode="auto">
              <a:xfrm>
                <a:off x="8147050" y="3687763"/>
                <a:ext cx="188912" cy="188913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55 w 80"/>
                  <a:gd name="T11" fmla="*/ 40 h 80"/>
                  <a:gd name="T12" fmla="*/ 55 w 80"/>
                  <a:gd name="T13" fmla="*/ 46 h 80"/>
                  <a:gd name="T14" fmla="*/ 43 w 80"/>
                  <a:gd name="T15" fmla="*/ 46 h 80"/>
                  <a:gd name="T16" fmla="*/ 43 w 80"/>
                  <a:gd name="T17" fmla="*/ 49 h 80"/>
                  <a:gd name="T18" fmla="*/ 55 w 80"/>
                  <a:gd name="T19" fmla="*/ 49 h 80"/>
                  <a:gd name="T20" fmla="*/ 55 w 80"/>
                  <a:gd name="T21" fmla="*/ 55 h 80"/>
                  <a:gd name="T22" fmla="*/ 43 w 80"/>
                  <a:gd name="T23" fmla="*/ 55 h 80"/>
                  <a:gd name="T24" fmla="*/ 43 w 80"/>
                  <a:gd name="T25" fmla="*/ 64 h 80"/>
                  <a:gd name="T26" fmla="*/ 37 w 80"/>
                  <a:gd name="T27" fmla="*/ 64 h 80"/>
                  <a:gd name="T28" fmla="*/ 37 w 80"/>
                  <a:gd name="T29" fmla="*/ 55 h 80"/>
                  <a:gd name="T30" fmla="*/ 25 w 80"/>
                  <a:gd name="T31" fmla="*/ 55 h 80"/>
                  <a:gd name="T32" fmla="*/ 25 w 80"/>
                  <a:gd name="T33" fmla="*/ 49 h 80"/>
                  <a:gd name="T34" fmla="*/ 37 w 80"/>
                  <a:gd name="T35" fmla="*/ 49 h 80"/>
                  <a:gd name="T36" fmla="*/ 37 w 80"/>
                  <a:gd name="T37" fmla="*/ 46 h 80"/>
                  <a:gd name="T38" fmla="*/ 25 w 80"/>
                  <a:gd name="T39" fmla="*/ 46 h 80"/>
                  <a:gd name="T40" fmla="*/ 25 w 80"/>
                  <a:gd name="T41" fmla="*/ 40 h 80"/>
                  <a:gd name="T42" fmla="*/ 34 w 80"/>
                  <a:gd name="T43" fmla="*/ 40 h 80"/>
                  <a:gd name="T44" fmla="*/ 23 w 80"/>
                  <a:gd name="T45" fmla="*/ 19 h 80"/>
                  <a:gd name="T46" fmla="*/ 30 w 80"/>
                  <a:gd name="T47" fmla="*/ 19 h 80"/>
                  <a:gd name="T48" fmla="*/ 38 w 80"/>
                  <a:gd name="T49" fmla="*/ 35 h 80"/>
                  <a:gd name="T50" fmla="*/ 40 w 80"/>
                  <a:gd name="T51" fmla="*/ 38 h 80"/>
                  <a:gd name="T52" fmla="*/ 42 w 80"/>
                  <a:gd name="T53" fmla="*/ 34 h 80"/>
                  <a:gd name="T54" fmla="*/ 50 w 80"/>
                  <a:gd name="T55" fmla="*/ 19 h 80"/>
                  <a:gd name="T56" fmla="*/ 57 w 80"/>
                  <a:gd name="T57" fmla="*/ 19 h 80"/>
                  <a:gd name="T58" fmla="*/ 46 w 80"/>
                  <a:gd name="T59" fmla="*/ 40 h 80"/>
                  <a:gd name="T60" fmla="*/ 55 w 80"/>
                  <a:gd name="T61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55" y="40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9" y="36"/>
                      <a:pt x="39" y="37"/>
                      <a:pt x="40" y="38"/>
                    </a:cubicBezTo>
                    <a:cubicBezTo>
                      <a:pt x="40" y="37"/>
                      <a:pt x="41" y="36"/>
                      <a:pt x="42" y="34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46" y="40"/>
                      <a:pt x="46" y="40"/>
                      <a:pt x="46" y="40"/>
                    </a:cubicBezTo>
                    <a:lnTo>
                      <a:pt x="55" y="4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207658" y="3321780"/>
            <a:ext cx="901165" cy="901165"/>
            <a:chOff x="5719249" y="3077288"/>
            <a:chExt cx="767347" cy="767347"/>
          </a:xfrm>
        </p:grpSpPr>
        <p:sp>
          <p:nvSpPr>
            <p:cNvPr id="35" name="椭圆 34"/>
            <p:cNvSpPr/>
            <p:nvPr/>
          </p:nvSpPr>
          <p:spPr>
            <a:xfrm>
              <a:off x="5719249" y="3077288"/>
              <a:ext cx="767347" cy="76734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748"/>
            <p:cNvSpPr>
              <a:spLocks noEditPoints="1"/>
            </p:cNvSpPr>
            <p:nvPr/>
          </p:nvSpPr>
          <p:spPr bwMode="auto">
            <a:xfrm>
              <a:off x="5947156" y="3271991"/>
              <a:ext cx="311533" cy="318115"/>
            </a:xfrm>
            <a:custGeom>
              <a:avLst/>
              <a:gdLst>
                <a:gd name="T0" fmla="*/ 38 w 60"/>
                <a:gd name="T1" fmla="*/ 8 h 61"/>
                <a:gd name="T2" fmla="*/ 22 w 60"/>
                <a:gd name="T3" fmla="*/ 8 h 61"/>
                <a:gd name="T4" fmla="*/ 45 w 60"/>
                <a:gd name="T5" fmla="*/ 41 h 61"/>
                <a:gd name="T6" fmla="*/ 50 w 60"/>
                <a:gd name="T7" fmla="*/ 58 h 61"/>
                <a:gd name="T8" fmla="*/ 51 w 60"/>
                <a:gd name="T9" fmla="*/ 44 h 61"/>
                <a:gd name="T10" fmla="*/ 55 w 60"/>
                <a:gd name="T11" fmla="*/ 58 h 61"/>
                <a:gd name="T12" fmla="*/ 55 w 60"/>
                <a:gd name="T13" fmla="*/ 38 h 61"/>
                <a:gd name="T14" fmla="*/ 56 w 60"/>
                <a:gd name="T15" fmla="*/ 29 h 61"/>
                <a:gd name="T16" fmla="*/ 60 w 60"/>
                <a:gd name="T17" fmla="*/ 38 h 61"/>
                <a:gd name="T18" fmla="*/ 56 w 60"/>
                <a:gd name="T19" fmla="*/ 21 h 61"/>
                <a:gd name="T20" fmla="*/ 47 w 60"/>
                <a:gd name="T21" fmla="*/ 23 h 61"/>
                <a:gd name="T22" fmla="*/ 45 w 60"/>
                <a:gd name="T23" fmla="*/ 41 h 61"/>
                <a:gd name="T24" fmla="*/ 37 w 60"/>
                <a:gd name="T25" fmla="*/ 26 h 61"/>
                <a:gd name="T26" fmla="*/ 36 w 60"/>
                <a:gd name="T27" fmla="*/ 37 h 61"/>
                <a:gd name="T28" fmla="*/ 36 w 60"/>
                <a:gd name="T29" fmla="*/ 61 h 61"/>
                <a:gd name="T30" fmla="*/ 31 w 60"/>
                <a:gd name="T31" fmla="*/ 44 h 61"/>
                <a:gd name="T32" fmla="*/ 30 w 60"/>
                <a:gd name="T33" fmla="*/ 61 h 61"/>
                <a:gd name="T34" fmla="*/ 24 w 60"/>
                <a:gd name="T35" fmla="*/ 40 h 61"/>
                <a:gd name="T36" fmla="*/ 24 w 60"/>
                <a:gd name="T37" fmla="*/ 26 h 61"/>
                <a:gd name="T38" fmla="*/ 23 w 60"/>
                <a:gd name="T39" fmla="*/ 37 h 61"/>
                <a:gd name="T40" fmla="*/ 18 w 60"/>
                <a:gd name="T41" fmla="*/ 22 h 61"/>
                <a:gd name="T42" fmla="*/ 37 w 60"/>
                <a:gd name="T43" fmla="*/ 17 h 61"/>
                <a:gd name="T44" fmla="*/ 43 w 60"/>
                <a:gd name="T45" fmla="*/ 37 h 61"/>
                <a:gd name="T46" fmla="*/ 15 w 60"/>
                <a:gd name="T47" fmla="*/ 41 h 61"/>
                <a:gd name="T48" fmla="*/ 10 w 60"/>
                <a:gd name="T49" fmla="*/ 58 h 61"/>
                <a:gd name="T50" fmla="*/ 9 w 60"/>
                <a:gd name="T51" fmla="*/ 44 h 61"/>
                <a:gd name="T52" fmla="*/ 5 w 60"/>
                <a:gd name="T53" fmla="*/ 58 h 61"/>
                <a:gd name="T54" fmla="*/ 5 w 60"/>
                <a:gd name="T55" fmla="*/ 38 h 61"/>
                <a:gd name="T56" fmla="*/ 4 w 60"/>
                <a:gd name="T57" fmla="*/ 29 h 61"/>
                <a:gd name="T58" fmla="*/ 0 w 60"/>
                <a:gd name="T59" fmla="*/ 38 h 61"/>
                <a:gd name="T60" fmla="*/ 4 w 60"/>
                <a:gd name="T61" fmla="*/ 21 h 61"/>
                <a:gd name="T62" fmla="*/ 13 w 60"/>
                <a:gd name="T63" fmla="*/ 23 h 61"/>
                <a:gd name="T64" fmla="*/ 15 w 60"/>
                <a:gd name="T65" fmla="*/ 41 h 61"/>
                <a:gd name="T66" fmla="*/ 16 w 60"/>
                <a:gd name="T67" fmla="*/ 14 h 61"/>
                <a:gd name="T68" fmla="*/ 15 w 60"/>
                <a:gd name="T69" fmla="*/ 18 h 61"/>
                <a:gd name="T70" fmla="*/ 3 w 60"/>
                <a:gd name="T71" fmla="*/ 14 h 61"/>
                <a:gd name="T72" fmla="*/ 50 w 60"/>
                <a:gd name="T73" fmla="*/ 7 h 61"/>
                <a:gd name="T74" fmla="*/ 45 w 60"/>
                <a:gd name="T75" fmla="*/ 18 h 61"/>
                <a:gd name="T76" fmla="*/ 50 w 60"/>
                <a:gd name="T77" fmla="*/ 20 h 61"/>
                <a:gd name="T78" fmla="*/ 50 w 60"/>
                <a:gd name="T7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35" y="0"/>
                    <a:pt x="38" y="3"/>
                    <a:pt x="38" y="8"/>
                  </a:cubicBezTo>
                  <a:cubicBezTo>
                    <a:pt x="38" y="12"/>
                    <a:pt x="35" y="16"/>
                    <a:pt x="30" y="16"/>
                  </a:cubicBezTo>
                  <a:cubicBezTo>
                    <a:pt x="26" y="16"/>
                    <a:pt x="22" y="12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lose/>
                  <a:moveTo>
                    <a:pt x="45" y="41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3"/>
                    <a:pt x="58" y="21"/>
                    <a:pt x="5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  <a:moveTo>
                    <a:pt x="37" y="3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9"/>
                    <a:pt x="20" y="17"/>
                    <a:pt x="23" y="17"/>
                  </a:cubicBezTo>
                  <a:cubicBezTo>
                    <a:pt x="38" y="17"/>
                    <a:pt x="22" y="17"/>
                    <a:pt x="37" y="17"/>
                  </a:cubicBezTo>
                  <a:cubicBezTo>
                    <a:pt x="40" y="17"/>
                    <a:pt x="43" y="19"/>
                    <a:pt x="43" y="2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0" y="37"/>
                    <a:pt x="37" y="37"/>
                  </a:cubicBezTo>
                  <a:close/>
                  <a:moveTo>
                    <a:pt x="15" y="41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0" y="7"/>
                  </a:moveTo>
                  <a:cubicBezTo>
                    <a:pt x="14" y="7"/>
                    <a:pt x="16" y="10"/>
                    <a:pt x="16" y="14"/>
                  </a:cubicBezTo>
                  <a:cubicBezTo>
                    <a:pt x="16" y="15"/>
                    <a:pt x="16" y="16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9"/>
                    <a:pt x="12" y="20"/>
                    <a:pt x="10" y="20"/>
                  </a:cubicBezTo>
                  <a:cubicBezTo>
                    <a:pt x="6" y="20"/>
                    <a:pt x="3" y="17"/>
                    <a:pt x="3" y="14"/>
                  </a:cubicBezTo>
                  <a:cubicBezTo>
                    <a:pt x="3" y="10"/>
                    <a:pt x="6" y="7"/>
                    <a:pt x="10" y="7"/>
                  </a:cubicBezTo>
                  <a:close/>
                  <a:moveTo>
                    <a:pt x="50" y="7"/>
                  </a:moveTo>
                  <a:cubicBezTo>
                    <a:pt x="46" y="7"/>
                    <a:pt x="43" y="10"/>
                    <a:pt x="43" y="14"/>
                  </a:cubicBezTo>
                  <a:cubicBezTo>
                    <a:pt x="43" y="15"/>
                    <a:pt x="44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9"/>
                    <a:pt x="48" y="20"/>
                    <a:pt x="50" y="20"/>
                  </a:cubicBezTo>
                  <a:cubicBezTo>
                    <a:pt x="54" y="20"/>
                    <a:pt x="57" y="17"/>
                    <a:pt x="57" y="14"/>
                  </a:cubicBezTo>
                  <a:cubicBezTo>
                    <a:pt x="57" y="10"/>
                    <a:pt x="54" y="7"/>
                    <a:pt x="50" y="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57F66BFE-B24D-3888-74E9-96E892560D41}"/>
              </a:ext>
            </a:extLst>
          </p:cNvPr>
          <p:cNvSpPr txBox="1"/>
          <p:nvPr/>
        </p:nvSpPr>
        <p:spPr>
          <a:xfrm>
            <a:off x="985019" y="188640"/>
            <a:ext cx="208823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  <p:sp>
        <p:nvSpPr>
          <p:cNvPr id="9" name="Freeform 206">
            <a:extLst>
              <a:ext uri="{FF2B5EF4-FFF2-40B4-BE49-F238E27FC236}">
                <a16:creationId xmlns:a16="http://schemas.microsoft.com/office/drawing/2014/main" id="{BC78BC1A-1E27-BF91-8BEA-5528CD6766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23">
            <a:extLst>
              <a:ext uri="{FF2B5EF4-FFF2-40B4-BE49-F238E27FC236}">
                <a16:creationId xmlns:a16="http://schemas.microsoft.com/office/drawing/2014/main" id="{66487156-6CE2-B9D3-C2DE-2C5BAD89800E}"/>
              </a:ext>
            </a:extLst>
          </p:cNvPr>
          <p:cNvSpPr txBox="1"/>
          <p:nvPr/>
        </p:nvSpPr>
        <p:spPr>
          <a:xfrm>
            <a:off x="7342237" y="1653953"/>
            <a:ext cx="2385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訂單管理系統</a:t>
            </a:r>
          </a:p>
        </p:txBody>
      </p:sp>
      <p:sp>
        <p:nvSpPr>
          <p:cNvPr id="11" name="文本框 23">
            <a:extLst>
              <a:ext uri="{FF2B5EF4-FFF2-40B4-BE49-F238E27FC236}">
                <a16:creationId xmlns:a16="http://schemas.microsoft.com/office/drawing/2014/main" id="{A14015E5-F2E5-5643-6F67-1B675F870BF2}"/>
              </a:ext>
            </a:extLst>
          </p:cNvPr>
          <p:cNvSpPr txBox="1"/>
          <p:nvPr/>
        </p:nvSpPr>
        <p:spPr>
          <a:xfrm>
            <a:off x="897157" y="2806796"/>
            <a:ext cx="3322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使用者</a:t>
            </a:r>
            <a:r>
              <a:rPr lang="en-US" altLang="zh-TW" sz="24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24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公司內部員工</a:t>
            </a:r>
          </a:p>
        </p:txBody>
      </p:sp>
      <p:sp>
        <p:nvSpPr>
          <p:cNvPr id="12" name="文本框 23">
            <a:extLst>
              <a:ext uri="{FF2B5EF4-FFF2-40B4-BE49-F238E27FC236}">
                <a16:creationId xmlns:a16="http://schemas.microsoft.com/office/drawing/2014/main" id="{38280623-F025-F869-BC54-105FAABB0672}"/>
              </a:ext>
            </a:extLst>
          </p:cNvPr>
          <p:cNvSpPr txBox="1"/>
          <p:nvPr/>
        </p:nvSpPr>
        <p:spPr>
          <a:xfrm>
            <a:off x="2353171" y="5334884"/>
            <a:ext cx="5887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管理訂單、商品庫存、進貨商＆客戶名單</a:t>
            </a:r>
          </a:p>
        </p:txBody>
      </p:sp>
      <p:sp>
        <p:nvSpPr>
          <p:cNvPr id="38" name="文本框 23">
            <a:extLst>
              <a:ext uri="{FF2B5EF4-FFF2-40B4-BE49-F238E27FC236}">
                <a16:creationId xmlns:a16="http://schemas.microsoft.com/office/drawing/2014/main" id="{F6BE33AE-8245-4E9C-24C1-0B700D443801}"/>
              </a:ext>
            </a:extLst>
          </p:cNvPr>
          <p:cNvSpPr txBox="1"/>
          <p:nvPr/>
        </p:nvSpPr>
        <p:spPr>
          <a:xfrm>
            <a:off x="7955460" y="3680519"/>
            <a:ext cx="354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應用在：公司內部系統</a:t>
            </a:r>
          </a:p>
        </p:txBody>
      </p:sp>
    </p:spTree>
    <p:extLst>
      <p:ext uri="{BB962C8B-B14F-4D97-AF65-F5344CB8AC3E}">
        <p14:creationId xmlns:p14="http://schemas.microsoft.com/office/powerpoint/2010/main" val="3596187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208823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系統介紹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1F922AE2-F19E-D6B8-CFAB-78F5AD8EB0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BC258185-C792-07B3-29D7-2486C06A9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922843"/>
              </p:ext>
            </p:extLst>
          </p:nvPr>
        </p:nvGraphicFramePr>
        <p:xfrm>
          <a:off x="2032529" y="718961"/>
          <a:ext cx="8130117" cy="542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1267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2"/>
          <p:cNvSpPr/>
          <p:nvPr/>
        </p:nvSpPr>
        <p:spPr>
          <a:xfrm>
            <a:off x="-887189" y="1196752"/>
            <a:ext cx="13313610" cy="287630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2735312" y="1509252"/>
            <a:ext cx="2479116" cy="223224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r="-37778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D6F296A9-B5AC-DCC9-CC24-12B9242C56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A7EC7B57-6172-B288-0F14-836E3D90F4D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功能說明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62605098-44BD-8E2F-3C5C-66D616C271C8}"/>
              </a:ext>
            </a:extLst>
          </p:cNvPr>
          <p:cNvGrpSpPr/>
          <p:nvPr/>
        </p:nvGrpSpPr>
        <p:grpSpPr>
          <a:xfrm>
            <a:off x="4426126" y="4941168"/>
            <a:ext cx="3342922" cy="1187948"/>
            <a:chOff x="3364764" y="4350183"/>
            <a:chExt cx="3342922" cy="1187948"/>
          </a:xfrm>
        </p:grpSpPr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784DA30C-1D2E-9AFF-CB00-835E13DA94F4}"/>
                </a:ext>
              </a:extLst>
            </p:cNvPr>
            <p:cNvGrpSpPr/>
            <p:nvPr/>
          </p:nvGrpSpPr>
          <p:grpSpPr>
            <a:xfrm>
              <a:off x="3364764" y="4422564"/>
              <a:ext cx="1551767" cy="1115567"/>
              <a:chOff x="3364764" y="4422564"/>
              <a:chExt cx="1551767" cy="1115567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3364764" y="5168807"/>
                <a:ext cx="1551767" cy="369324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產品</a:t>
                </a:r>
                <a:endPara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17D0D243-BE23-BD1F-1607-13F902691142}"/>
                  </a:ext>
                </a:extLst>
              </p:cNvPr>
              <p:cNvGrpSpPr/>
              <p:nvPr/>
            </p:nvGrpSpPr>
            <p:grpSpPr>
              <a:xfrm>
                <a:off x="3809086" y="4422564"/>
                <a:ext cx="663125" cy="663125"/>
                <a:chOff x="2137259" y="4355156"/>
                <a:chExt cx="663125" cy="663125"/>
              </a:xfrm>
            </p:grpSpPr>
            <p:sp>
              <p:nvSpPr>
                <p:cNvPr id="84" name="椭圆 25">
                  <a:extLst>
                    <a:ext uri="{FF2B5EF4-FFF2-40B4-BE49-F238E27FC236}">
                      <a16:creationId xmlns:a16="http://schemas.microsoft.com/office/drawing/2014/main" id="{CB8229F8-E758-F786-091A-9D9F04563999}"/>
                    </a:ext>
                  </a:extLst>
                </p:cNvPr>
                <p:cNvSpPr/>
                <p:nvPr/>
              </p:nvSpPr>
              <p:spPr>
                <a:xfrm>
                  <a:off x="2137259" y="4355156"/>
                  <a:ext cx="663125" cy="663125"/>
                </a:xfrm>
                <a:prstGeom prst="ellipse">
                  <a:avLst/>
                </a:prstGeom>
                <a:solidFill>
                  <a:srgbClr val="318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6BB34EAE-49C2-0431-EB11-ACB37207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337357" y="4519340"/>
                  <a:ext cx="262928" cy="327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27995CF3-63A7-2C3E-10C3-04BB1034F3B0}"/>
                </a:ext>
              </a:extLst>
            </p:cNvPr>
            <p:cNvGrpSpPr/>
            <p:nvPr/>
          </p:nvGrpSpPr>
          <p:grpSpPr>
            <a:xfrm>
              <a:off x="5155919" y="4350183"/>
              <a:ext cx="1551767" cy="1187948"/>
              <a:chOff x="5321701" y="4350183"/>
              <a:chExt cx="1551767" cy="1187948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D23C8EC9-D6DF-994E-A5B5-D662CEA2E63F}"/>
                  </a:ext>
                </a:extLst>
              </p:cNvPr>
              <p:cNvGrpSpPr/>
              <p:nvPr/>
            </p:nvGrpSpPr>
            <p:grpSpPr>
              <a:xfrm>
                <a:off x="5766023" y="4350183"/>
                <a:ext cx="663125" cy="663125"/>
                <a:chOff x="2137259" y="4355156"/>
                <a:chExt cx="663125" cy="663125"/>
              </a:xfrm>
            </p:grpSpPr>
            <p:sp>
              <p:nvSpPr>
                <p:cNvPr id="5" name="椭圆 25">
                  <a:extLst>
                    <a:ext uri="{FF2B5EF4-FFF2-40B4-BE49-F238E27FC236}">
                      <a16:creationId xmlns:a16="http://schemas.microsoft.com/office/drawing/2014/main" id="{43A27FB4-D459-C30E-4D47-FED619D9B976}"/>
                    </a:ext>
                  </a:extLst>
                </p:cNvPr>
                <p:cNvSpPr/>
                <p:nvPr/>
              </p:nvSpPr>
              <p:spPr>
                <a:xfrm>
                  <a:off x="2137259" y="4355156"/>
                  <a:ext cx="663125" cy="663125"/>
                </a:xfrm>
                <a:prstGeom prst="ellipse">
                  <a:avLst/>
                </a:prstGeom>
                <a:solidFill>
                  <a:srgbClr val="318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78735222-A7BE-7E66-70AF-9ED89EFAC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337357" y="4519340"/>
                  <a:ext cx="262928" cy="327600"/>
                </a:xfrm>
                <a:prstGeom prst="rect">
                  <a:avLst/>
                </a:prstGeom>
              </p:spPr>
            </p:pic>
          </p:grp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568224EB-2B0F-5AC5-1847-CBD861C396D3}"/>
                  </a:ext>
                </a:extLst>
              </p:cNvPr>
              <p:cNvSpPr/>
              <p:nvPr/>
            </p:nvSpPr>
            <p:spPr>
              <a:xfrm>
                <a:off x="5321701" y="5168807"/>
                <a:ext cx="1551767" cy="369324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產品類別</a:t>
                </a:r>
                <a:endPara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106" name="圖片 105">
            <a:extLst>
              <a:ext uri="{FF2B5EF4-FFF2-40B4-BE49-F238E27FC236}">
                <a16:creationId xmlns:a16="http://schemas.microsoft.com/office/drawing/2014/main" id="{DA754F89-9006-B286-3A7B-71F6A3E43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185" y="1519740"/>
            <a:ext cx="3260991" cy="22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B63CB93-757B-488C-8023-C6FCE84F76F2}"/>
              </a:ext>
            </a:extLst>
          </p:cNvPr>
          <p:cNvSpPr txBox="1"/>
          <p:nvPr/>
        </p:nvSpPr>
        <p:spPr>
          <a:xfrm>
            <a:off x="985019" y="754227"/>
            <a:ext cx="266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進貨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71095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2"/>
          <p:cNvSpPr/>
          <p:nvPr/>
        </p:nvSpPr>
        <p:spPr>
          <a:xfrm>
            <a:off x="-887189" y="1196752"/>
            <a:ext cx="13313610" cy="287630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346609" y="1196752"/>
            <a:ext cx="2479116" cy="223224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D6F296A9-B5AC-DCC9-CC24-12B9242C56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A7EC7B57-6172-B288-0F14-836E3D90F4D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功能說明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62605098-44BD-8E2F-3C5C-66D616C271C8}"/>
              </a:ext>
            </a:extLst>
          </p:cNvPr>
          <p:cNvGrpSpPr/>
          <p:nvPr/>
        </p:nvGrpSpPr>
        <p:grpSpPr>
          <a:xfrm>
            <a:off x="3530548" y="4977356"/>
            <a:ext cx="5134078" cy="1187948"/>
            <a:chOff x="3364764" y="4350183"/>
            <a:chExt cx="5134078" cy="1187948"/>
          </a:xfrm>
        </p:grpSpPr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784DA30C-1D2E-9AFF-CB00-835E13DA94F4}"/>
                </a:ext>
              </a:extLst>
            </p:cNvPr>
            <p:cNvGrpSpPr/>
            <p:nvPr/>
          </p:nvGrpSpPr>
          <p:grpSpPr>
            <a:xfrm>
              <a:off x="3364764" y="4422564"/>
              <a:ext cx="1551767" cy="1115567"/>
              <a:chOff x="3364764" y="4422564"/>
              <a:chExt cx="1551767" cy="1115567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3364764" y="5168807"/>
                <a:ext cx="1551767" cy="369324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進貨商</a:t>
                </a:r>
                <a:endParaRPr lang="en-US" altLang="zh-TW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17D0D243-BE23-BD1F-1607-13F902691142}"/>
                  </a:ext>
                </a:extLst>
              </p:cNvPr>
              <p:cNvGrpSpPr/>
              <p:nvPr/>
            </p:nvGrpSpPr>
            <p:grpSpPr>
              <a:xfrm>
                <a:off x="3809086" y="4422564"/>
                <a:ext cx="663125" cy="663125"/>
                <a:chOff x="2137259" y="4355156"/>
                <a:chExt cx="663125" cy="663125"/>
              </a:xfrm>
            </p:grpSpPr>
            <p:sp>
              <p:nvSpPr>
                <p:cNvPr id="84" name="椭圆 25">
                  <a:extLst>
                    <a:ext uri="{FF2B5EF4-FFF2-40B4-BE49-F238E27FC236}">
                      <a16:creationId xmlns:a16="http://schemas.microsoft.com/office/drawing/2014/main" id="{CB8229F8-E758-F786-091A-9D9F04563999}"/>
                    </a:ext>
                  </a:extLst>
                </p:cNvPr>
                <p:cNvSpPr/>
                <p:nvPr/>
              </p:nvSpPr>
              <p:spPr>
                <a:xfrm>
                  <a:off x="2137259" y="4355156"/>
                  <a:ext cx="663125" cy="663125"/>
                </a:xfrm>
                <a:prstGeom prst="ellipse">
                  <a:avLst/>
                </a:prstGeom>
                <a:solidFill>
                  <a:srgbClr val="318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6BB34EAE-49C2-0431-EB11-ACB37207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337357" y="4519340"/>
                  <a:ext cx="262928" cy="327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27995CF3-63A7-2C3E-10C3-04BB1034F3B0}"/>
                </a:ext>
              </a:extLst>
            </p:cNvPr>
            <p:cNvGrpSpPr/>
            <p:nvPr/>
          </p:nvGrpSpPr>
          <p:grpSpPr>
            <a:xfrm>
              <a:off x="5155919" y="4350183"/>
              <a:ext cx="1551767" cy="1187948"/>
              <a:chOff x="5321701" y="4350183"/>
              <a:chExt cx="1551767" cy="1187948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D23C8EC9-D6DF-994E-A5B5-D662CEA2E63F}"/>
                  </a:ext>
                </a:extLst>
              </p:cNvPr>
              <p:cNvGrpSpPr/>
              <p:nvPr/>
            </p:nvGrpSpPr>
            <p:grpSpPr>
              <a:xfrm>
                <a:off x="5766023" y="4350183"/>
                <a:ext cx="663125" cy="663125"/>
                <a:chOff x="2137259" y="4355156"/>
                <a:chExt cx="663125" cy="663125"/>
              </a:xfrm>
            </p:grpSpPr>
            <p:sp>
              <p:nvSpPr>
                <p:cNvPr id="5" name="椭圆 25">
                  <a:extLst>
                    <a:ext uri="{FF2B5EF4-FFF2-40B4-BE49-F238E27FC236}">
                      <a16:creationId xmlns:a16="http://schemas.microsoft.com/office/drawing/2014/main" id="{43A27FB4-D459-C30E-4D47-FED619D9B976}"/>
                    </a:ext>
                  </a:extLst>
                </p:cNvPr>
                <p:cNvSpPr/>
                <p:nvPr/>
              </p:nvSpPr>
              <p:spPr>
                <a:xfrm>
                  <a:off x="2137259" y="4355156"/>
                  <a:ext cx="663125" cy="663125"/>
                </a:xfrm>
                <a:prstGeom prst="ellipse">
                  <a:avLst/>
                </a:prstGeom>
                <a:solidFill>
                  <a:srgbClr val="318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78735222-A7BE-7E66-70AF-9ED89EFAC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337357" y="4519340"/>
                  <a:ext cx="262928" cy="327600"/>
                </a:xfrm>
                <a:prstGeom prst="rect">
                  <a:avLst/>
                </a:prstGeom>
              </p:spPr>
            </p:pic>
          </p:grp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568224EB-2B0F-5AC5-1847-CBD861C396D3}"/>
                  </a:ext>
                </a:extLst>
              </p:cNvPr>
              <p:cNvSpPr/>
              <p:nvPr/>
            </p:nvSpPr>
            <p:spPr>
              <a:xfrm>
                <a:off x="5321701" y="5168807"/>
                <a:ext cx="1551767" cy="369324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進貨組</a:t>
                </a:r>
                <a:endPara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8BBC4AA0-063F-0F30-71D2-E34F07591CEC}"/>
                </a:ext>
              </a:extLst>
            </p:cNvPr>
            <p:cNvGrpSpPr/>
            <p:nvPr/>
          </p:nvGrpSpPr>
          <p:grpSpPr>
            <a:xfrm>
              <a:off x="6947075" y="4356440"/>
              <a:ext cx="1551767" cy="1181691"/>
              <a:chOff x="6947075" y="4356440"/>
              <a:chExt cx="1551767" cy="1181691"/>
            </a:xfrm>
          </p:grpSpPr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1B619492-AF82-56E7-328A-1CEC4D401879}"/>
                  </a:ext>
                </a:extLst>
              </p:cNvPr>
              <p:cNvGrpSpPr/>
              <p:nvPr/>
            </p:nvGrpSpPr>
            <p:grpSpPr>
              <a:xfrm>
                <a:off x="7391395" y="4356440"/>
                <a:ext cx="663125" cy="663125"/>
                <a:chOff x="2137259" y="4355156"/>
                <a:chExt cx="663125" cy="663125"/>
              </a:xfrm>
            </p:grpSpPr>
            <p:sp>
              <p:nvSpPr>
                <p:cNvPr id="62" name="椭圆 25">
                  <a:extLst>
                    <a:ext uri="{FF2B5EF4-FFF2-40B4-BE49-F238E27FC236}">
                      <a16:creationId xmlns:a16="http://schemas.microsoft.com/office/drawing/2014/main" id="{6AB1F5CE-C0A4-8B1B-3475-BDCD22CA228F}"/>
                    </a:ext>
                  </a:extLst>
                </p:cNvPr>
                <p:cNvSpPr/>
                <p:nvPr/>
              </p:nvSpPr>
              <p:spPr>
                <a:xfrm>
                  <a:off x="2137259" y="4355156"/>
                  <a:ext cx="663125" cy="663125"/>
                </a:xfrm>
                <a:prstGeom prst="ellipse">
                  <a:avLst/>
                </a:prstGeom>
                <a:solidFill>
                  <a:srgbClr val="318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63" name="圖片 62">
                  <a:extLst>
                    <a:ext uri="{FF2B5EF4-FFF2-40B4-BE49-F238E27FC236}">
                      <a16:creationId xmlns:a16="http://schemas.microsoft.com/office/drawing/2014/main" id="{3F20E550-6A43-4AFA-4581-024DD05E2B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337357" y="4519340"/>
                  <a:ext cx="262928" cy="327600"/>
                </a:xfrm>
                <a:prstGeom prst="rect">
                  <a:avLst/>
                </a:prstGeom>
              </p:spPr>
            </p:pic>
          </p:grp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06BF2B8-FB35-2533-36CE-C4F6DC0FB8ED}"/>
                  </a:ext>
                </a:extLst>
              </p:cNvPr>
              <p:cNvSpPr/>
              <p:nvPr/>
            </p:nvSpPr>
            <p:spPr>
              <a:xfrm>
                <a:off x="6947075" y="5168807"/>
                <a:ext cx="1551767" cy="369324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總進貨清單</a:t>
                </a:r>
                <a:endPara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102" name="圖片 101">
            <a:extLst>
              <a:ext uri="{FF2B5EF4-FFF2-40B4-BE49-F238E27FC236}">
                <a16:creationId xmlns:a16="http://schemas.microsoft.com/office/drawing/2014/main" id="{4A8E118C-4704-C483-4C24-5D1A329460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1990" y="1557040"/>
            <a:ext cx="8943185" cy="2232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6" name="圖片 105">
            <a:extLst>
              <a:ext uri="{FF2B5EF4-FFF2-40B4-BE49-F238E27FC236}">
                <a16:creationId xmlns:a16="http://schemas.microsoft.com/office/drawing/2014/main" id="{DA754F89-9006-B286-3A7B-71F6A3E43B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7"/>
          <a:stretch/>
        </p:blipFill>
        <p:spPr>
          <a:xfrm>
            <a:off x="-23093" y="2562504"/>
            <a:ext cx="3260991" cy="1510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0059F358-48EC-42A3-A615-8C335764CEB7}"/>
              </a:ext>
            </a:extLst>
          </p:cNvPr>
          <p:cNvSpPr txBox="1"/>
          <p:nvPr/>
        </p:nvSpPr>
        <p:spPr>
          <a:xfrm>
            <a:off x="985019" y="754227"/>
            <a:ext cx="266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進貨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426146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/>
          <p:nvPr/>
        </p:nvSpPr>
        <p:spPr>
          <a:xfrm>
            <a:off x="-890780" y="1188572"/>
            <a:ext cx="13313610" cy="287630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4A8E118C-4704-C483-4C24-5D1A32946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905" y="1409943"/>
            <a:ext cx="4408200" cy="256568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Rectangle 2"/>
          <p:cNvSpPr/>
          <p:nvPr/>
        </p:nvSpPr>
        <p:spPr>
          <a:xfrm>
            <a:off x="3834574" y="4264146"/>
            <a:ext cx="4410000" cy="25668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D6F296A9-B5AC-DCC9-CC24-12B9242C56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A7EC7B57-6172-B288-0F14-836E3D90F4D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功能說明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DA754F89-9006-B286-3A7B-71F6A3E43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7667" y="1409944"/>
            <a:ext cx="5192646" cy="25656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A09CE9DA-BB05-4CDA-9A87-41768D3B883A}"/>
              </a:ext>
            </a:extLst>
          </p:cNvPr>
          <p:cNvGrpSpPr/>
          <p:nvPr/>
        </p:nvGrpSpPr>
        <p:grpSpPr>
          <a:xfrm>
            <a:off x="426149" y="4144804"/>
            <a:ext cx="1551767" cy="1115567"/>
            <a:chOff x="712146" y="4704772"/>
            <a:chExt cx="1551767" cy="1115567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EE2DE9C-6A36-4004-BA3A-4857C0FF2186}"/>
                </a:ext>
              </a:extLst>
            </p:cNvPr>
            <p:cNvSpPr/>
            <p:nvPr/>
          </p:nvSpPr>
          <p:spPr>
            <a:xfrm>
              <a:off x="712146" y="5451015"/>
              <a:ext cx="1551767" cy="369324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訂貨主檔</a:t>
              </a:r>
              <a:endPara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椭圆 25">
              <a:extLst>
                <a:ext uri="{FF2B5EF4-FFF2-40B4-BE49-F238E27FC236}">
                  <a16:creationId xmlns:a16="http://schemas.microsoft.com/office/drawing/2014/main" id="{B955A256-B57C-4BFC-8C07-C85A0D7F914A}"/>
                </a:ext>
              </a:extLst>
            </p:cNvPr>
            <p:cNvSpPr/>
            <p:nvPr/>
          </p:nvSpPr>
          <p:spPr>
            <a:xfrm>
              <a:off x="1156468" y="4704772"/>
              <a:ext cx="663125" cy="663125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438DA9A6-658B-4016-A775-F45B9C958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6566" y="4868956"/>
              <a:ext cx="262928" cy="327600"/>
            </a:xfrm>
            <a:prstGeom prst="rect">
              <a:avLst/>
            </a:prstGeom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0BDCB71-6590-431C-A4C0-C7885DC1DCC9}"/>
              </a:ext>
            </a:extLst>
          </p:cNvPr>
          <p:cNvGrpSpPr/>
          <p:nvPr/>
        </p:nvGrpSpPr>
        <p:grpSpPr>
          <a:xfrm>
            <a:off x="9842003" y="4144804"/>
            <a:ext cx="1551767" cy="1115567"/>
            <a:chOff x="712146" y="4704772"/>
            <a:chExt cx="1551767" cy="1115567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13FAC88-A0EA-4B9D-863A-E7246DEF9309}"/>
                </a:ext>
              </a:extLst>
            </p:cNvPr>
            <p:cNvSpPr/>
            <p:nvPr/>
          </p:nvSpPr>
          <p:spPr>
            <a:xfrm>
              <a:off x="712146" y="5451015"/>
              <a:ext cx="1551767" cy="369324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客戶</a:t>
              </a:r>
              <a:endPara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椭圆 25">
              <a:extLst>
                <a:ext uri="{FF2B5EF4-FFF2-40B4-BE49-F238E27FC236}">
                  <a16:creationId xmlns:a16="http://schemas.microsoft.com/office/drawing/2014/main" id="{5B4D0D7F-3D8D-42E6-94BC-509A1657F941}"/>
                </a:ext>
              </a:extLst>
            </p:cNvPr>
            <p:cNvSpPr/>
            <p:nvPr/>
          </p:nvSpPr>
          <p:spPr>
            <a:xfrm>
              <a:off x="1156468" y="4704772"/>
              <a:ext cx="663125" cy="663125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4E0865D5-896B-4E7E-B05A-0E8928001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6566" y="4868956"/>
              <a:ext cx="262928" cy="327600"/>
            </a:xfrm>
            <a:prstGeom prst="rect">
              <a:avLst/>
            </a:prstGeom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5931E94C-DE78-4477-B738-D1E16239B1D0}"/>
              </a:ext>
            </a:extLst>
          </p:cNvPr>
          <p:cNvGrpSpPr/>
          <p:nvPr/>
        </p:nvGrpSpPr>
        <p:grpSpPr>
          <a:xfrm>
            <a:off x="8113811" y="5669428"/>
            <a:ext cx="1551767" cy="1115567"/>
            <a:chOff x="712146" y="4704772"/>
            <a:chExt cx="1551767" cy="111556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C05B1C-6EE1-48C6-94CD-1AE0F1F9A0E3}"/>
                </a:ext>
              </a:extLst>
            </p:cNvPr>
            <p:cNvSpPr/>
            <p:nvPr/>
          </p:nvSpPr>
          <p:spPr>
            <a:xfrm>
              <a:off x="712146" y="5451015"/>
              <a:ext cx="1551767" cy="369324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訂單明細</a:t>
              </a:r>
              <a:endPara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椭圆 25">
              <a:extLst>
                <a:ext uri="{FF2B5EF4-FFF2-40B4-BE49-F238E27FC236}">
                  <a16:creationId xmlns:a16="http://schemas.microsoft.com/office/drawing/2014/main" id="{2229D5D1-FA97-4811-BD35-D0B573BB6767}"/>
                </a:ext>
              </a:extLst>
            </p:cNvPr>
            <p:cNvSpPr/>
            <p:nvPr/>
          </p:nvSpPr>
          <p:spPr>
            <a:xfrm>
              <a:off x="1156468" y="4704772"/>
              <a:ext cx="663125" cy="663125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97B5004-359E-40EA-BEF8-6C9AF10E9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6566" y="4868956"/>
              <a:ext cx="262928" cy="327600"/>
            </a:xfrm>
            <a:prstGeom prst="rect">
              <a:avLst/>
            </a:prstGeom>
          </p:spPr>
        </p:pic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986E804-5906-4833-8B62-9D112D0FE74E}"/>
              </a:ext>
            </a:extLst>
          </p:cNvPr>
          <p:cNvSpPr txBox="1"/>
          <p:nvPr/>
        </p:nvSpPr>
        <p:spPr>
          <a:xfrm>
            <a:off x="985019" y="754227"/>
            <a:ext cx="266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訂貨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42971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/>
          <p:nvPr/>
        </p:nvSpPr>
        <p:spPr>
          <a:xfrm>
            <a:off x="-890780" y="1188572"/>
            <a:ext cx="13313610" cy="287630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" name="Freeform 206">
            <a:extLst>
              <a:ext uri="{FF2B5EF4-FFF2-40B4-BE49-F238E27FC236}">
                <a16:creationId xmlns:a16="http://schemas.microsoft.com/office/drawing/2014/main" id="{D6F296A9-B5AC-DCC9-CC24-12B9242C56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A7EC7B57-6172-B288-0F14-836E3D90F4D0}"/>
              </a:ext>
            </a:extLst>
          </p:cNvPr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功能說明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62605098-44BD-8E2F-3C5C-66D616C271C8}"/>
              </a:ext>
            </a:extLst>
          </p:cNvPr>
          <p:cNvGrpSpPr/>
          <p:nvPr/>
        </p:nvGrpSpPr>
        <p:grpSpPr>
          <a:xfrm>
            <a:off x="4094564" y="5180820"/>
            <a:ext cx="3342922" cy="1187948"/>
            <a:chOff x="3364764" y="4350183"/>
            <a:chExt cx="3342922" cy="1187948"/>
          </a:xfrm>
        </p:grpSpPr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784DA30C-1D2E-9AFF-CB00-835E13DA94F4}"/>
                </a:ext>
              </a:extLst>
            </p:cNvPr>
            <p:cNvGrpSpPr/>
            <p:nvPr/>
          </p:nvGrpSpPr>
          <p:grpSpPr>
            <a:xfrm>
              <a:off x="3364764" y="4422564"/>
              <a:ext cx="1551767" cy="1115567"/>
              <a:chOff x="3364764" y="4422564"/>
              <a:chExt cx="1551767" cy="1115567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3364764" y="5168807"/>
                <a:ext cx="1551767" cy="369324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產品類別</a:t>
                </a:r>
                <a:endPara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17D0D243-BE23-BD1F-1607-13F902691142}"/>
                  </a:ext>
                </a:extLst>
              </p:cNvPr>
              <p:cNvGrpSpPr/>
              <p:nvPr/>
            </p:nvGrpSpPr>
            <p:grpSpPr>
              <a:xfrm>
                <a:off x="3809086" y="4422564"/>
                <a:ext cx="663125" cy="663125"/>
                <a:chOff x="2137259" y="4355156"/>
                <a:chExt cx="663125" cy="663125"/>
              </a:xfrm>
            </p:grpSpPr>
            <p:sp>
              <p:nvSpPr>
                <p:cNvPr id="84" name="椭圆 25">
                  <a:extLst>
                    <a:ext uri="{FF2B5EF4-FFF2-40B4-BE49-F238E27FC236}">
                      <a16:creationId xmlns:a16="http://schemas.microsoft.com/office/drawing/2014/main" id="{CB8229F8-E758-F786-091A-9D9F04563999}"/>
                    </a:ext>
                  </a:extLst>
                </p:cNvPr>
                <p:cNvSpPr/>
                <p:nvPr/>
              </p:nvSpPr>
              <p:spPr>
                <a:xfrm>
                  <a:off x="2137259" y="4355156"/>
                  <a:ext cx="663125" cy="663125"/>
                </a:xfrm>
                <a:prstGeom prst="ellipse">
                  <a:avLst/>
                </a:prstGeom>
                <a:solidFill>
                  <a:srgbClr val="318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85" name="圖片 84">
                  <a:extLst>
                    <a:ext uri="{FF2B5EF4-FFF2-40B4-BE49-F238E27FC236}">
                      <a16:creationId xmlns:a16="http://schemas.microsoft.com/office/drawing/2014/main" id="{6BB34EAE-49C2-0431-EB11-ACB37207A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337357" y="4519340"/>
                  <a:ext cx="262928" cy="327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27995CF3-63A7-2C3E-10C3-04BB1034F3B0}"/>
                </a:ext>
              </a:extLst>
            </p:cNvPr>
            <p:cNvGrpSpPr/>
            <p:nvPr/>
          </p:nvGrpSpPr>
          <p:grpSpPr>
            <a:xfrm>
              <a:off x="5155919" y="4350183"/>
              <a:ext cx="1551767" cy="1187948"/>
              <a:chOff x="5321701" y="4350183"/>
              <a:chExt cx="1551767" cy="1187948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D23C8EC9-D6DF-994E-A5B5-D662CEA2E63F}"/>
                  </a:ext>
                </a:extLst>
              </p:cNvPr>
              <p:cNvGrpSpPr/>
              <p:nvPr/>
            </p:nvGrpSpPr>
            <p:grpSpPr>
              <a:xfrm>
                <a:off x="5766023" y="4350183"/>
                <a:ext cx="663125" cy="663125"/>
                <a:chOff x="2137259" y="4355156"/>
                <a:chExt cx="663125" cy="663125"/>
              </a:xfrm>
            </p:grpSpPr>
            <p:sp>
              <p:nvSpPr>
                <p:cNvPr id="5" name="椭圆 25">
                  <a:extLst>
                    <a:ext uri="{FF2B5EF4-FFF2-40B4-BE49-F238E27FC236}">
                      <a16:creationId xmlns:a16="http://schemas.microsoft.com/office/drawing/2014/main" id="{43A27FB4-D459-C30E-4D47-FED619D9B976}"/>
                    </a:ext>
                  </a:extLst>
                </p:cNvPr>
                <p:cNvSpPr/>
                <p:nvPr/>
              </p:nvSpPr>
              <p:spPr>
                <a:xfrm>
                  <a:off x="2137259" y="4355156"/>
                  <a:ext cx="663125" cy="663125"/>
                </a:xfrm>
                <a:prstGeom prst="ellipse">
                  <a:avLst/>
                </a:prstGeom>
                <a:solidFill>
                  <a:srgbClr val="3185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78735222-A7BE-7E66-70AF-9ED89EFAC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337357" y="4519340"/>
                  <a:ext cx="262928" cy="327600"/>
                </a:xfrm>
                <a:prstGeom prst="rect">
                  <a:avLst/>
                </a:prstGeom>
              </p:spPr>
            </p:pic>
          </p:grp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568224EB-2B0F-5AC5-1847-CBD861C396D3}"/>
                  </a:ext>
                </a:extLst>
              </p:cNvPr>
              <p:cNvSpPr/>
              <p:nvPr/>
            </p:nvSpPr>
            <p:spPr>
              <a:xfrm>
                <a:off x="5321701" y="5168807"/>
                <a:ext cx="1551767" cy="369324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5">
                        <a:lumMod val="7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產品資料</a:t>
                </a:r>
                <a:endParaRPr lang="en-US" altLang="zh-CN" b="1" dirty="0">
                  <a:solidFill>
                    <a:schemeClr val="accent5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776F88C-0EB9-4A38-80C1-021064DC5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07" y="2447788"/>
            <a:ext cx="3219899" cy="9812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C127498-63FD-404E-93CB-768C6AC11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037" y="1677180"/>
            <a:ext cx="6096851" cy="2133898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BC3B0CE3-E60A-403D-B962-69538A303DBB}"/>
              </a:ext>
            </a:extLst>
          </p:cNvPr>
          <p:cNvSpPr txBox="1"/>
          <p:nvPr/>
        </p:nvSpPr>
        <p:spPr>
          <a:xfrm>
            <a:off x="985019" y="754227"/>
            <a:ext cx="266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訂貨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312125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SLIDE_COUNT" val="4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699</Words>
  <Application>Microsoft Office PowerPoint</Application>
  <PresentationFormat>自訂</PresentationFormat>
  <Paragraphs>193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Helvetica Neue</vt:lpstr>
      <vt:lpstr>Impact MT Std</vt:lpstr>
      <vt:lpstr>Microsoft YaHei</vt:lpstr>
      <vt:lpstr>Microsoft YaHei</vt:lpstr>
      <vt:lpstr>微軟正黑體</vt:lpstr>
      <vt:lpstr>Arial</vt:lpstr>
      <vt:lpstr>Calibri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誌鵬 葉</cp:lastModifiedBy>
  <cp:revision>283</cp:revision>
  <dcterms:created xsi:type="dcterms:W3CDTF">2015-12-03T10:50:49Z</dcterms:created>
  <dcterms:modified xsi:type="dcterms:W3CDTF">2022-12-27T08:59:17Z</dcterms:modified>
</cp:coreProperties>
</file>